
<file path=[Content_Types].xml><?xml version="1.0" encoding="utf-8"?>
<Types xmlns="http://schemas.openxmlformats.org/package/2006/content-types">
  <Default Extension="png" ContentType="image/png"/>
  <Default Extension="mp3" ContentType="audio/mpe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5"/>
  </p:notesMasterIdLst>
  <p:sldIdLst>
    <p:sldId id="257" r:id="rId2"/>
    <p:sldId id="330" r:id="rId3"/>
    <p:sldId id="359" r:id="rId4"/>
    <p:sldId id="331" r:id="rId5"/>
    <p:sldId id="332" r:id="rId6"/>
    <p:sldId id="333" r:id="rId7"/>
    <p:sldId id="334" r:id="rId8"/>
    <p:sldId id="335" r:id="rId9"/>
    <p:sldId id="355" r:id="rId10"/>
    <p:sldId id="336" r:id="rId11"/>
    <p:sldId id="337" r:id="rId12"/>
    <p:sldId id="338" r:id="rId13"/>
    <p:sldId id="356" r:id="rId14"/>
    <p:sldId id="339" r:id="rId15"/>
    <p:sldId id="340" r:id="rId16"/>
    <p:sldId id="354" r:id="rId17"/>
    <p:sldId id="341" r:id="rId18"/>
    <p:sldId id="342" r:id="rId19"/>
    <p:sldId id="343" r:id="rId20"/>
    <p:sldId id="344" r:id="rId21"/>
    <p:sldId id="345" r:id="rId22"/>
    <p:sldId id="346" r:id="rId23"/>
    <p:sldId id="357" r:id="rId24"/>
    <p:sldId id="347" r:id="rId25"/>
    <p:sldId id="348" r:id="rId26"/>
    <p:sldId id="358" r:id="rId27"/>
    <p:sldId id="323" r:id="rId28"/>
    <p:sldId id="349" r:id="rId29"/>
    <p:sldId id="350" r:id="rId30"/>
    <p:sldId id="351" r:id="rId31"/>
    <p:sldId id="352" r:id="rId32"/>
    <p:sldId id="353" r:id="rId33"/>
    <p:sldId id="276" r:id="rId3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040" autoAdjust="0"/>
    <p:restoredTop sz="94660"/>
  </p:normalViewPr>
  <p:slideViewPr>
    <p:cSldViewPr snapToGrid="0">
      <p:cViewPr varScale="1">
        <p:scale>
          <a:sx n="94" d="100"/>
          <a:sy n="94" d="100"/>
        </p:scale>
        <p:origin x="66" y="45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3610A46-2BA7-477A-A10E-D7BAEF30B532}" type="datetimeFigureOut">
              <a:rPr lang="en-US" smtClean="0"/>
              <a:t>6/17/2020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A8DFA66-E12C-4BD1-BCD5-E8E770A2F0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733977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8D51B56-477B-4AE7-8956-859114D8EBFD}" type="slidenum">
              <a:rPr lang="en-US" smtClean="0"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161139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xmlns="" id="{D7A388E1-9ADB-B84E-B8AB-49190BBFE96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ko-KR" altLang="en-US"/>
              <a:t>마스터 제목 스타일 편집</a:t>
            </a:r>
          </a:p>
        </p:txBody>
      </p:sp>
      <p:sp>
        <p:nvSpPr>
          <p:cNvPr id="3" name="부제목 2">
            <a:extLst>
              <a:ext uri="{FF2B5EF4-FFF2-40B4-BE49-F238E27FC236}">
                <a16:creationId xmlns:a16="http://schemas.microsoft.com/office/drawing/2014/main" xmlns="" id="{FDFAD192-6A44-9446-B005-BAD76559A95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ko-KR" altLang="en-US"/>
              <a:t>클릭하여 마스터 부제목 스타일 편집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xmlns="" id="{350AF738-08B6-274D-9E28-3A6EFF1B1B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273567-765C-624C-B964-9F26746229A9}" type="datetimeFigureOut">
              <a:rPr kumimoji="1" lang="ko-KR" altLang="en-US" smtClean="0"/>
              <a:t>2020-06-17</a:t>
            </a:fld>
            <a:endParaRPr kumimoji="1"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xmlns="" id="{E194E5B3-E6D5-394C-ABEB-337A2D75C3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xmlns="" id="{F50BD912-5C33-0F4A-B041-CC3ABD0B21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4C607B-0FF6-994C-A375-DA56BF8F806D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24104335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xmlns="" id="{AD3C8727-5DE9-354D-A9E2-3C9E5E8EA0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kumimoji="1" lang="ko-KR" altLang="en-US"/>
              <a:t>마스터 제목 스타일 편집</a:t>
            </a:r>
          </a:p>
        </p:txBody>
      </p:sp>
      <p:sp>
        <p:nvSpPr>
          <p:cNvPr id="3" name="세로 텍스트 개체 틀 2">
            <a:extLst>
              <a:ext uri="{FF2B5EF4-FFF2-40B4-BE49-F238E27FC236}">
                <a16:creationId xmlns:a16="http://schemas.microsoft.com/office/drawing/2014/main" xmlns="" id="{86AD2D70-CCC1-D440-81A5-0CE52710C71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r>
              <a:rPr kumimoji="1" lang="ko-KR" altLang="en-US"/>
              <a:t>마스터 텍스트 스타일 편집
둘째 수준
셋째 수준
넷째 수준
다섯째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xmlns="" id="{1C0B93CC-6492-B144-9414-2AB9E455F8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273567-765C-624C-B964-9F26746229A9}" type="datetimeFigureOut">
              <a:rPr kumimoji="1" lang="ko-KR" altLang="en-US" smtClean="0"/>
              <a:t>2020-06-17</a:t>
            </a:fld>
            <a:endParaRPr kumimoji="1"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xmlns="" id="{E27DB21A-A2D1-7E4F-8376-33E2E04D58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xmlns="" id="{7869EA35-02DD-4244-AE2A-3743F04645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4C607B-0FF6-994C-A375-DA56BF8F806D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18691341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>
            <a:extLst>
              <a:ext uri="{FF2B5EF4-FFF2-40B4-BE49-F238E27FC236}">
                <a16:creationId xmlns:a16="http://schemas.microsoft.com/office/drawing/2014/main" xmlns="" id="{A9B5CAF3-79B7-F84F-BDE3-156BAF358D0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kumimoji="1" lang="ko-KR" altLang="en-US"/>
              <a:t>마스터 제목 스타일 편집</a:t>
            </a:r>
          </a:p>
        </p:txBody>
      </p:sp>
      <p:sp>
        <p:nvSpPr>
          <p:cNvPr id="3" name="세로 텍스트 개체 틀 2">
            <a:extLst>
              <a:ext uri="{FF2B5EF4-FFF2-40B4-BE49-F238E27FC236}">
                <a16:creationId xmlns:a16="http://schemas.microsoft.com/office/drawing/2014/main" xmlns="" id="{D2752EEE-8623-4E4D-8ED2-F4179F56F27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r>
              <a:rPr kumimoji="1" lang="ko-KR" altLang="en-US"/>
              <a:t>마스터 텍스트 스타일 편집
둘째 수준
셋째 수준
넷째 수준
다섯째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xmlns="" id="{1B1280A4-93A9-B74E-9D95-C83CFB6960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273567-765C-624C-B964-9F26746229A9}" type="datetimeFigureOut">
              <a:rPr kumimoji="1" lang="ko-KR" altLang="en-US" smtClean="0"/>
              <a:t>2020-06-17</a:t>
            </a:fld>
            <a:endParaRPr kumimoji="1"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xmlns="" id="{89010087-4D18-C24A-9A63-1FCCFBF81D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xmlns="" id="{D6251F34-B9BA-B146-B92A-A4B191311E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4C607B-0FF6-994C-A375-DA56BF8F806D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26294868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xmlns="" id="{835DDF22-05E6-0043-BAAC-C101AE05BB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kumimoji="1"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xmlns="" id="{6E985A82-D264-6148-BE08-3DD69FF2F22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r>
              <a:rPr kumimoji="1" lang="ko-KR" altLang="en-US"/>
              <a:t>마스터 텍스트 스타일 편집
둘째 수준
셋째 수준
넷째 수준
다섯째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xmlns="" id="{825C65FE-B375-1B40-A46A-45DE137182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273567-765C-624C-B964-9F26746229A9}" type="datetimeFigureOut">
              <a:rPr kumimoji="1" lang="ko-KR" altLang="en-US" smtClean="0"/>
              <a:t>2020-06-17</a:t>
            </a:fld>
            <a:endParaRPr kumimoji="1"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xmlns="" id="{D98071A4-614F-3642-BEDB-E35D87B530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xmlns="" id="{CBABED51-F6A8-9349-9C33-0850B6CB7E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4C607B-0FF6-994C-A375-DA56BF8F806D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25446223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xmlns="" id="{2AC3F441-55D4-7C42-AFDB-0280D0CE6C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kumimoji="1"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xmlns="" id="{393C5892-E24B-E543-A3FC-5A575D60FB9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kumimoji="1" lang="ko-KR" altLang="en-US"/>
              <a:t>마스터 텍스트 스타일 편집
둘째 수준
셋째 수준
넷째 수준
다섯째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xmlns="" id="{BC678650-6EC3-4243-A232-8CC94B43BB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273567-765C-624C-B964-9F26746229A9}" type="datetimeFigureOut">
              <a:rPr kumimoji="1" lang="ko-KR" altLang="en-US" smtClean="0"/>
              <a:t>2020-06-17</a:t>
            </a:fld>
            <a:endParaRPr kumimoji="1"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xmlns="" id="{BA83767E-4F33-B648-AB9C-B0670512B6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xmlns="" id="{2A2E14A8-9080-C241-B83B-0771E221A6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4C607B-0FF6-994C-A375-DA56BF8F806D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19961722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xmlns="" id="{A0A5E09E-615F-3147-929A-0EBF58CF9F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kumimoji="1"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xmlns="" id="{7EA5D806-9F0A-8741-973B-917B8EE782D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r>
              <a:rPr kumimoji="1" lang="ko-KR" altLang="en-US"/>
              <a:t>마스터 텍스트 스타일 편집
둘째 수준
셋째 수준
넷째 수준
다섯째 수준</a:t>
            </a:r>
          </a:p>
        </p:txBody>
      </p:sp>
      <p:sp>
        <p:nvSpPr>
          <p:cNvPr id="4" name="내용 개체 틀 3">
            <a:extLst>
              <a:ext uri="{FF2B5EF4-FFF2-40B4-BE49-F238E27FC236}">
                <a16:creationId xmlns:a16="http://schemas.microsoft.com/office/drawing/2014/main" xmlns="" id="{7CE73599-95C0-EB48-888C-59E447F972A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r>
              <a:rPr kumimoji="1" lang="ko-KR" altLang="en-US"/>
              <a:t>마스터 텍스트 스타일 편집
둘째 수준
셋째 수준
넷째 수준
다섯째 수준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xmlns="" id="{8CE5709D-552F-6648-9E22-942268DA7F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273567-765C-624C-B964-9F26746229A9}" type="datetimeFigureOut">
              <a:rPr kumimoji="1" lang="ko-KR" altLang="en-US" smtClean="0"/>
              <a:t>2020-06-17</a:t>
            </a:fld>
            <a:endParaRPr kumimoji="1"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xmlns="" id="{2EBF9201-EC6C-4543-AD12-9A95686214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xmlns="" id="{55376529-48C0-754F-A463-CE962E7945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4C607B-0FF6-994C-A375-DA56BF8F806D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22604308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xmlns="" id="{587EDEB8-3EDA-324D-917E-BB93E3BAFA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kumimoji="1"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xmlns="" id="{32435A64-21B8-944E-B4A9-C576CC3FA91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r>
              <a:rPr kumimoji="1" lang="ko-KR" altLang="en-US"/>
              <a:t>마스터 텍스트 스타일 편집
둘째 수준
셋째 수준
넷째 수준
다섯째 수준</a:t>
            </a:r>
          </a:p>
        </p:txBody>
      </p:sp>
      <p:sp>
        <p:nvSpPr>
          <p:cNvPr id="4" name="내용 개체 틀 3">
            <a:extLst>
              <a:ext uri="{FF2B5EF4-FFF2-40B4-BE49-F238E27FC236}">
                <a16:creationId xmlns:a16="http://schemas.microsoft.com/office/drawing/2014/main" xmlns="" id="{D38452F8-2B4C-B247-BCBD-650FFB9C798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r>
              <a:rPr kumimoji="1" lang="ko-KR" altLang="en-US"/>
              <a:t>마스터 텍스트 스타일 편집
둘째 수준
셋째 수준
넷째 수준
다섯째 수준</a:t>
            </a:r>
          </a:p>
        </p:txBody>
      </p:sp>
      <p:sp>
        <p:nvSpPr>
          <p:cNvPr id="5" name="텍스트 개체 틀 4">
            <a:extLst>
              <a:ext uri="{FF2B5EF4-FFF2-40B4-BE49-F238E27FC236}">
                <a16:creationId xmlns:a16="http://schemas.microsoft.com/office/drawing/2014/main" xmlns="" id="{F922CA05-82B3-7844-8ED1-DFED950F919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r>
              <a:rPr kumimoji="1" lang="ko-KR" altLang="en-US"/>
              <a:t>마스터 텍스트 스타일 편집
둘째 수준
셋째 수준
넷째 수준
다섯째 수준</a:t>
            </a:r>
          </a:p>
        </p:txBody>
      </p:sp>
      <p:sp>
        <p:nvSpPr>
          <p:cNvPr id="6" name="내용 개체 틀 5">
            <a:extLst>
              <a:ext uri="{FF2B5EF4-FFF2-40B4-BE49-F238E27FC236}">
                <a16:creationId xmlns:a16="http://schemas.microsoft.com/office/drawing/2014/main" xmlns="" id="{8BDA412A-954F-ED4A-94C1-644262C25B8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r>
              <a:rPr kumimoji="1" lang="ko-KR" altLang="en-US"/>
              <a:t>마스터 텍스트 스타일 편집
둘째 수준
셋째 수준
넷째 수준
다섯째 수준</a:t>
            </a:r>
          </a:p>
        </p:txBody>
      </p:sp>
      <p:sp>
        <p:nvSpPr>
          <p:cNvPr id="7" name="날짜 개체 틀 6">
            <a:extLst>
              <a:ext uri="{FF2B5EF4-FFF2-40B4-BE49-F238E27FC236}">
                <a16:creationId xmlns:a16="http://schemas.microsoft.com/office/drawing/2014/main" xmlns="" id="{58AB8DE6-9407-7B49-AB5F-DC85BC1CA1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273567-765C-624C-B964-9F26746229A9}" type="datetimeFigureOut">
              <a:rPr kumimoji="1" lang="ko-KR" altLang="en-US" smtClean="0"/>
              <a:t>2020-06-17</a:t>
            </a:fld>
            <a:endParaRPr kumimoji="1" lang="ko-KR" altLang="en-US"/>
          </a:p>
        </p:txBody>
      </p:sp>
      <p:sp>
        <p:nvSpPr>
          <p:cNvPr id="8" name="바닥글 개체 틀 7">
            <a:extLst>
              <a:ext uri="{FF2B5EF4-FFF2-40B4-BE49-F238E27FC236}">
                <a16:creationId xmlns:a16="http://schemas.microsoft.com/office/drawing/2014/main" xmlns="" id="{0B6C7010-65C3-3B47-8FB0-A72C0A24C4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ko-KR" altLang="en-US"/>
          </a:p>
        </p:txBody>
      </p:sp>
      <p:sp>
        <p:nvSpPr>
          <p:cNvPr id="9" name="슬라이드 번호 개체 틀 8">
            <a:extLst>
              <a:ext uri="{FF2B5EF4-FFF2-40B4-BE49-F238E27FC236}">
                <a16:creationId xmlns:a16="http://schemas.microsoft.com/office/drawing/2014/main" xmlns="" id="{F5286188-5D12-054D-AB63-9012D1A0E9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4C607B-0FF6-994C-A375-DA56BF8F806D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12416324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xmlns="" id="{F96DFB13-EA5A-C149-9053-1DD7A8EEC7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kumimoji="1" lang="ko-KR" altLang="en-US"/>
              <a:t>마스터 제목 스타일 편집</a:t>
            </a:r>
          </a:p>
        </p:txBody>
      </p:sp>
      <p:sp>
        <p:nvSpPr>
          <p:cNvPr id="3" name="날짜 개체 틀 2">
            <a:extLst>
              <a:ext uri="{FF2B5EF4-FFF2-40B4-BE49-F238E27FC236}">
                <a16:creationId xmlns:a16="http://schemas.microsoft.com/office/drawing/2014/main" xmlns="" id="{EDA839A8-F359-D148-9C4A-BE2B87A87A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273567-765C-624C-B964-9F26746229A9}" type="datetimeFigureOut">
              <a:rPr kumimoji="1" lang="ko-KR" altLang="en-US" smtClean="0"/>
              <a:t>2020-06-17</a:t>
            </a:fld>
            <a:endParaRPr kumimoji="1" lang="ko-KR" altLang="en-US"/>
          </a:p>
        </p:txBody>
      </p:sp>
      <p:sp>
        <p:nvSpPr>
          <p:cNvPr id="4" name="바닥글 개체 틀 3">
            <a:extLst>
              <a:ext uri="{FF2B5EF4-FFF2-40B4-BE49-F238E27FC236}">
                <a16:creationId xmlns:a16="http://schemas.microsoft.com/office/drawing/2014/main" xmlns="" id="{908F5578-E670-CB44-A2F2-B20ACA4680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ko-KR" altLang="en-US"/>
          </a:p>
        </p:txBody>
      </p:sp>
      <p:sp>
        <p:nvSpPr>
          <p:cNvPr id="5" name="슬라이드 번호 개체 틀 4">
            <a:extLst>
              <a:ext uri="{FF2B5EF4-FFF2-40B4-BE49-F238E27FC236}">
                <a16:creationId xmlns:a16="http://schemas.microsoft.com/office/drawing/2014/main" xmlns="" id="{87F6FFB3-9DDE-AD44-A99D-546A76FE5C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4C607B-0FF6-994C-A375-DA56BF8F806D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9093445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>
            <a:extLst>
              <a:ext uri="{FF2B5EF4-FFF2-40B4-BE49-F238E27FC236}">
                <a16:creationId xmlns:a16="http://schemas.microsoft.com/office/drawing/2014/main" xmlns="" id="{D816FD12-40F4-8C47-97A4-F0EFDEDF37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273567-765C-624C-B964-9F26746229A9}" type="datetimeFigureOut">
              <a:rPr kumimoji="1" lang="ko-KR" altLang="en-US" smtClean="0"/>
              <a:t>2020-06-17</a:t>
            </a:fld>
            <a:endParaRPr kumimoji="1" lang="ko-KR" altLang="en-US"/>
          </a:p>
        </p:txBody>
      </p:sp>
      <p:sp>
        <p:nvSpPr>
          <p:cNvPr id="3" name="바닥글 개체 틀 2">
            <a:extLst>
              <a:ext uri="{FF2B5EF4-FFF2-40B4-BE49-F238E27FC236}">
                <a16:creationId xmlns:a16="http://schemas.microsoft.com/office/drawing/2014/main" xmlns="" id="{9BDEC7CD-124C-8F46-9718-3EFA4EE2FF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ko-KR" altLang="en-US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xmlns="" id="{C8580159-D8F0-AE46-8990-1D77121C10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4C607B-0FF6-994C-A375-DA56BF8F806D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38780653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xmlns="" id="{A8E2EC56-5F84-B743-B323-793CED1C30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kumimoji="1"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xmlns="" id="{11AA26CC-268A-7545-BC61-E7A81DB1D8B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r>
              <a:rPr kumimoji="1" lang="ko-KR" altLang="en-US"/>
              <a:t>마스터 텍스트 스타일 편집
둘째 수준
셋째 수준
넷째 수준
다섯째 수준</a:t>
            </a:r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xmlns="" id="{FE636F42-AF83-2842-9653-F2C45F749CF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kumimoji="1" lang="ko-KR" altLang="en-US"/>
              <a:t>마스터 텍스트 스타일 편집
둘째 수준
셋째 수준
넷째 수준
다섯째 수준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xmlns="" id="{FBC385FF-F30B-9948-9F70-A82DB96C30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273567-765C-624C-B964-9F26746229A9}" type="datetimeFigureOut">
              <a:rPr kumimoji="1" lang="ko-KR" altLang="en-US" smtClean="0"/>
              <a:t>2020-06-17</a:t>
            </a:fld>
            <a:endParaRPr kumimoji="1"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xmlns="" id="{8EE0C620-1E82-1746-9752-D9523567F5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xmlns="" id="{5ABCB8AD-58D7-F245-A7B7-31C7BFFE03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4C607B-0FF6-994C-A375-DA56BF8F806D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4950383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xmlns="" id="{D3017034-70EE-B848-8948-B0A04D7382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kumimoji="1" lang="ko-KR" altLang="en-US"/>
              <a:t>마스터 제목 스타일 편집</a:t>
            </a:r>
          </a:p>
        </p:txBody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xmlns="" id="{C9F14AB5-ED60-8145-8104-3C0FD636E77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ko-KR" altLang="en-US"/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xmlns="" id="{890E2C8F-8899-854A-9364-5FD5798C850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kumimoji="1" lang="ko-KR" altLang="en-US"/>
              <a:t>마스터 텍스트 스타일 편집
둘째 수준
셋째 수준
넷째 수준
다섯째 수준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xmlns="" id="{1BE68E28-FBE6-2749-A16E-677EC6E8B1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273567-765C-624C-B964-9F26746229A9}" type="datetimeFigureOut">
              <a:rPr kumimoji="1" lang="ko-KR" altLang="en-US" smtClean="0"/>
              <a:t>2020-06-17</a:t>
            </a:fld>
            <a:endParaRPr kumimoji="1"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xmlns="" id="{DD3958AD-4DBD-2641-A198-2806836B42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xmlns="" id="{EA96EEFA-3652-B84D-834E-4291C801B9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4C607B-0FF6-994C-A375-DA56BF8F806D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35391128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날짜 개체 틀 3">
            <a:extLst>
              <a:ext uri="{FF2B5EF4-FFF2-40B4-BE49-F238E27FC236}">
                <a16:creationId xmlns:a16="http://schemas.microsoft.com/office/drawing/2014/main" xmlns="" id="{4D300A48-6BA3-1647-97E8-D9EE695D0F4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9273567-765C-624C-B964-9F26746229A9}" type="datetimeFigureOut">
              <a:rPr kumimoji="1" lang="ko-KR" altLang="en-US" smtClean="0"/>
              <a:t>2020-06-17</a:t>
            </a:fld>
            <a:endParaRPr kumimoji="1"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xmlns="" id="{79E97688-7B1B-2B46-B7BC-91340B2EC2A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xmlns="" id="{44375E4B-9A6A-B54A-A76E-891593EBA9A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B4C607B-0FF6-994C-A375-DA56BF8F806D}" type="slidenum">
              <a:rPr kumimoji="1" lang="ko-KR" altLang="en-US" smtClean="0"/>
              <a:t>‹#›</a:t>
            </a:fld>
            <a:endParaRPr kumimoji="1" lang="ko-KR" altLang="en-US"/>
          </a:p>
        </p:txBody>
      </p:sp>
      <p:sp>
        <p:nvSpPr>
          <p:cNvPr id="8" name="Google Shape;182;p29">
            <a:extLst>
              <a:ext uri="{FF2B5EF4-FFF2-40B4-BE49-F238E27FC236}">
                <a16:creationId xmlns:a16="http://schemas.microsoft.com/office/drawing/2014/main" xmlns="" id="{6D98E4D9-4575-BF4C-9FA1-1B839DE2B7A4}"/>
              </a:ext>
            </a:extLst>
          </p:cNvPr>
          <p:cNvSpPr txBox="1"/>
          <p:nvPr userDrawn="1"/>
        </p:nvSpPr>
        <p:spPr>
          <a:xfrm>
            <a:off x="0" y="6175022"/>
            <a:ext cx="12192000" cy="682978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>
              <a:buClr>
                <a:srgbClr val="FFFFFF"/>
              </a:buClr>
              <a:buSzPts val="1200"/>
              <a:defRPr/>
            </a:pPr>
            <a:r>
              <a:rPr lang="en" sz="900" b="1" kern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sz="1050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>
              <a:buClr>
                <a:srgbClr val="FFFFFF"/>
              </a:buClr>
              <a:buSzPts val="1200"/>
              <a:defRPr/>
            </a:pPr>
            <a:r>
              <a:rPr lang="en" sz="900" b="1" kern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0171682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tif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em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emf"/><Relationship Id="rId2" Type="http://schemas.openxmlformats.org/officeDocument/2006/relationships/image" Target="../media/image16.em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emf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emf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emf"/><Relationship Id="rId2" Type="http://schemas.openxmlformats.org/officeDocument/2006/relationships/image" Target="../media/image20.emf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emf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6.png"/><Relationship Id="rId5" Type="http://schemas.openxmlformats.org/officeDocument/2006/relationships/image" Target="../media/image24.emf"/><Relationship Id="rId4" Type="http://schemas.openxmlformats.org/officeDocument/2006/relationships/image" Target="../media/image23.emf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emf"/><Relationship Id="rId2" Type="http://schemas.openxmlformats.org/officeDocument/2006/relationships/image" Target="../media/image25.emf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emf"/><Relationship Id="rId2" Type="http://schemas.openxmlformats.org/officeDocument/2006/relationships/image" Target="../media/image26.em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emf"/><Relationship Id="rId2" Type="http://schemas.openxmlformats.org/officeDocument/2006/relationships/image" Target="../media/image26.emf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emf"/><Relationship Id="rId2" Type="http://schemas.openxmlformats.org/officeDocument/2006/relationships/image" Target="../media/image29.emf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emf"/><Relationship Id="rId2" Type="http://schemas.openxmlformats.org/officeDocument/2006/relationships/image" Target="../media/image30.em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3.emf"/><Relationship Id="rId4" Type="http://schemas.openxmlformats.org/officeDocument/2006/relationships/image" Target="../media/image32.emf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emf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emf"/><Relationship Id="rId2" Type="http://schemas.openxmlformats.org/officeDocument/2006/relationships/image" Target="../media/image35.em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8.emf"/><Relationship Id="rId4" Type="http://schemas.openxmlformats.org/officeDocument/2006/relationships/image" Target="../media/image37.emf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emf"/><Relationship Id="rId2" Type="http://schemas.openxmlformats.org/officeDocument/2006/relationships/image" Target="../media/image39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6.emf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slideLayout" Target="../slideLayouts/slideLayout2.xml"/><Relationship Id="rId1" Type="http://schemas.openxmlformats.org/officeDocument/2006/relationships/video" Target="https://www.youtube.com/embed/oNVnGiBiJZo?feature=oembed" TargetMode="Externa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hyperlink" Target="https://quizlet.com/_8h2eu4?x=1qqt&amp;i=2tig8t" TargetMode="Externa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emf"/><Relationship Id="rId2" Type="http://schemas.openxmlformats.org/officeDocument/2006/relationships/image" Target="../media/image41.emf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em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emf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emf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emf"/><Relationship Id="rId2" Type="http://schemas.openxmlformats.org/officeDocument/2006/relationships/image" Target="../media/image46.emf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hyperlink" Target="https://images.app.goo.gl/W4e5EcM2qimBPJAv5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youtu.be/oNVnGiBiJZo" TargetMode="External"/><Relationship Id="rId4" Type="http://schemas.openxmlformats.org/officeDocument/2006/relationships/hyperlink" Target="https://images.app.goo.gl/mxsDiyP9BzcWKDnU8" TargetMode="Externa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6.png"/><Relationship Id="rId4" Type="http://schemas.openxmlformats.org/officeDocument/2006/relationships/image" Target="../media/image5.em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emf"/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emf"/><Relationship Id="rId4" Type="http://schemas.openxmlformats.org/officeDocument/2006/relationships/image" Target="../media/image11.em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image" Target="../media/image13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emf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그림 5">
            <a:extLst>
              <a:ext uri="{FF2B5EF4-FFF2-40B4-BE49-F238E27FC236}">
                <a16:creationId xmlns:a16="http://schemas.microsoft.com/office/drawing/2014/main" xmlns="" id="{05434663-BE14-114F-B6ED-61CF21F62D8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68846" y="2057400"/>
            <a:ext cx="4183253" cy="3566201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11D7F936-B934-1643-93DC-B4E314F2883C}"/>
              </a:ext>
            </a:extLst>
          </p:cNvPr>
          <p:cNvSpPr txBox="1"/>
          <p:nvPr/>
        </p:nvSpPr>
        <p:spPr>
          <a:xfrm>
            <a:off x="132347" y="169745"/>
            <a:ext cx="240322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ko-K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34" charset="-127"/>
                <a:cs typeface="+mn-cs"/>
              </a:rPr>
              <a:t>8</a:t>
            </a:r>
            <a:r>
              <a:rPr kumimoji="1" lang="ko-KR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34" charset="-127"/>
                <a:cs typeface="+mn-cs"/>
              </a:rPr>
              <a:t>과 온라인 학습 자료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06915" y="169745"/>
            <a:ext cx="1752600" cy="1752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53565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853D3DCF-1CEE-40E4-8101-1CE11C79CCE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66738" y="156837"/>
            <a:ext cx="9481724" cy="57262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07360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465B409A-21A9-406E-A818-4E6D80205AC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2987" y="230188"/>
            <a:ext cx="1769806" cy="57647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35BC9B5E-0730-4E8B-B325-614058AEB0C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5238" y="902071"/>
            <a:ext cx="10461523" cy="469127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BEF8D2DC-186A-44F6-993A-E9B7A8FF167F}"/>
              </a:ext>
            </a:extLst>
          </p:cNvPr>
          <p:cNvSpPr txBox="1"/>
          <p:nvPr/>
        </p:nvSpPr>
        <p:spPr>
          <a:xfrm>
            <a:off x="6012109" y="4406457"/>
            <a:ext cx="198002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000" b="1" dirty="0">
                <a:solidFill>
                  <a:srgbClr val="FF0000"/>
                </a:solidFill>
              </a:rPr>
              <a:t>운동하겠습니다</a:t>
            </a:r>
            <a:endParaRPr lang="en-US" sz="20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968439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E11E3C41-82D1-478B-9DD6-1EA4106DFFA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74912" y="1652313"/>
            <a:ext cx="8573729" cy="3150704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A725529B-0614-4E65-AD78-039C08DA1A6F}"/>
              </a:ext>
            </a:extLst>
          </p:cNvPr>
          <p:cNvSpPr txBox="1"/>
          <p:nvPr/>
        </p:nvSpPr>
        <p:spPr>
          <a:xfrm>
            <a:off x="7773797" y="1921079"/>
            <a:ext cx="146706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000" b="1" dirty="0">
                <a:solidFill>
                  <a:srgbClr val="FF0000"/>
                </a:solidFill>
              </a:rPr>
              <a:t>읽겠습니다</a:t>
            </a:r>
            <a:endParaRPr lang="en-US" sz="2000" b="1" dirty="0">
              <a:solidFill>
                <a:srgbClr val="FF0000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1EFED3E8-EC95-46CD-930D-35A13EC887A5}"/>
              </a:ext>
            </a:extLst>
          </p:cNvPr>
          <p:cNvSpPr txBox="1"/>
          <p:nvPr/>
        </p:nvSpPr>
        <p:spPr>
          <a:xfrm>
            <a:off x="6771815" y="3507997"/>
            <a:ext cx="232627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000" b="1" dirty="0" smtClean="0">
                <a:solidFill>
                  <a:srgbClr val="FF0000"/>
                </a:solidFill>
              </a:rPr>
              <a:t>전화 드리겠습니다</a:t>
            </a:r>
            <a:endParaRPr lang="en-US" sz="20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450719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7A898ADC-D0A4-4037-8F2D-C9A74AD524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17041" y="960437"/>
            <a:ext cx="10515600" cy="1325563"/>
          </a:xfrm>
        </p:spPr>
        <p:txBody>
          <a:bodyPr/>
          <a:lstStyle/>
          <a:p>
            <a:r>
              <a:rPr lang="en-US" b="1" dirty="0">
                <a:solidFill>
                  <a:srgbClr val="C00000"/>
                </a:solidFill>
              </a:rPr>
              <a:t>-</a:t>
            </a:r>
            <a:r>
              <a:rPr lang="ko-KR" altLang="en-US" b="1" dirty="0">
                <a:solidFill>
                  <a:srgbClr val="C00000"/>
                </a:solidFill>
              </a:rPr>
              <a:t>아</a:t>
            </a:r>
            <a:r>
              <a:rPr lang="en-US" altLang="ko-KR" b="1" dirty="0">
                <a:solidFill>
                  <a:srgbClr val="C00000"/>
                </a:solidFill>
              </a:rPr>
              <a:t>/</a:t>
            </a:r>
            <a:r>
              <a:rPr lang="ko-KR" altLang="en-US" b="1" dirty="0">
                <a:solidFill>
                  <a:srgbClr val="C00000"/>
                </a:solidFill>
              </a:rPr>
              <a:t>어지다</a:t>
            </a:r>
            <a:r>
              <a:rPr lang="en-US" altLang="ko-KR" b="1" dirty="0">
                <a:solidFill>
                  <a:srgbClr val="C00000"/>
                </a:solidFill>
              </a:rPr>
              <a:t/>
            </a:r>
            <a:br>
              <a:rPr lang="en-US" altLang="ko-KR" b="1" dirty="0">
                <a:solidFill>
                  <a:srgbClr val="C00000"/>
                </a:solidFill>
              </a:rPr>
            </a:br>
            <a:r>
              <a:rPr lang="en-US" altLang="ko-KR" sz="2400" b="1" dirty="0">
                <a:solidFill>
                  <a:srgbClr val="C00000"/>
                </a:solidFill>
              </a:rPr>
              <a:t>Used to indicate</a:t>
            </a:r>
            <a:r>
              <a:rPr lang="ko-KR" altLang="en-US" sz="2400" b="1" dirty="0">
                <a:solidFill>
                  <a:srgbClr val="C00000"/>
                </a:solidFill>
              </a:rPr>
              <a:t> </a:t>
            </a:r>
            <a:r>
              <a:rPr lang="en-US" altLang="ko-KR" sz="2400" b="1" dirty="0">
                <a:solidFill>
                  <a:srgbClr val="C00000"/>
                </a:solidFill>
              </a:rPr>
              <a:t>a</a:t>
            </a:r>
            <a:r>
              <a:rPr lang="ko-KR" altLang="en-US" sz="2400" b="1" dirty="0">
                <a:solidFill>
                  <a:srgbClr val="C00000"/>
                </a:solidFill>
              </a:rPr>
              <a:t> </a:t>
            </a:r>
            <a:r>
              <a:rPr lang="en-US" altLang="ko-KR" sz="2400" b="1" dirty="0">
                <a:solidFill>
                  <a:srgbClr val="C00000"/>
                </a:solidFill>
              </a:rPr>
              <a:t>changing process over time</a:t>
            </a:r>
            <a:endParaRPr lang="en-US" b="1" dirty="0">
              <a:solidFill>
                <a:srgbClr val="C00000"/>
              </a:solidFill>
            </a:endParaRPr>
          </a:p>
        </p:txBody>
      </p:sp>
      <p:graphicFrame>
        <p:nvGraphicFramePr>
          <p:cNvPr id="7" name="Table 7">
            <a:extLst>
              <a:ext uri="{FF2B5EF4-FFF2-40B4-BE49-F238E27FC236}">
                <a16:creationId xmlns:a16="http://schemas.microsoft.com/office/drawing/2014/main" xmlns="" id="{8D12BD87-DB9B-4D39-A519-3820D1A4EB2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01564433"/>
              </p:ext>
            </p:extLst>
          </p:nvPr>
        </p:nvGraphicFramePr>
        <p:xfrm>
          <a:off x="1570605" y="2286000"/>
          <a:ext cx="8991132" cy="25958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00883">
                  <a:extLst>
                    <a:ext uri="{9D8B030D-6E8A-4147-A177-3AD203B41FA5}">
                      <a16:colId xmlns:a16="http://schemas.microsoft.com/office/drawing/2014/main" xmlns="" val="3367236803"/>
                    </a:ext>
                  </a:extLst>
                </a:gridCol>
                <a:gridCol w="1264919">
                  <a:extLst>
                    <a:ext uri="{9D8B030D-6E8A-4147-A177-3AD203B41FA5}">
                      <a16:colId xmlns:a16="http://schemas.microsoft.com/office/drawing/2014/main" xmlns="" val="3693911357"/>
                    </a:ext>
                  </a:extLst>
                </a:gridCol>
                <a:gridCol w="1175828">
                  <a:extLst>
                    <a:ext uri="{9D8B030D-6E8A-4147-A177-3AD203B41FA5}">
                      <a16:colId xmlns:a16="http://schemas.microsoft.com/office/drawing/2014/main" xmlns="" val="3484995145"/>
                    </a:ext>
                  </a:extLst>
                </a:gridCol>
                <a:gridCol w="1094096">
                  <a:extLst>
                    <a:ext uri="{9D8B030D-6E8A-4147-A177-3AD203B41FA5}">
                      <a16:colId xmlns:a16="http://schemas.microsoft.com/office/drawing/2014/main" xmlns="" val="4025850909"/>
                    </a:ext>
                  </a:extLst>
                </a:gridCol>
                <a:gridCol w="1706774">
                  <a:extLst>
                    <a:ext uri="{9D8B030D-6E8A-4147-A177-3AD203B41FA5}">
                      <a16:colId xmlns:a16="http://schemas.microsoft.com/office/drawing/2014/main" xmlns="" val="250511601"/>
                    </a:ext>
                  </a:extLst>
                </a:gridCol>
                <a:gridCol w="2148632">
                  <a:extLst>
                    <a:ext uri="{9D8B030D-6E8A-4147-A177-3AD203B41FA5}">
                      <a16:colId xmlns:a16="http://schemas.microsoft.com/office/drawing/2014/main" xmlns="" val="143315971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Adjective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meaning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dirty="0"/>
                        <a:t>root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change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result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meaning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3275693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ko-KR" altLang="en-US" dirty="0"/>
                        <a:t>많다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a</a:t>
                      </a:r>
                      <a:r>
                        <a:rPr lang="en-US" dirty="0" smtClean="0"/>
                        <a:t> </a:t>
                      </a:r>
                      <a:r>
                        <a:rPr lang="en-US" dirty="0"/>
                        <a:t>lot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dirty="0"/>
                        <a:t>ㅏ</a:t>
                      </a:r>
                      <a:r>
                        <a:rPr lang="en-US" altLang="ko-KR" dirty="0"/>
                        <a:t>,</a:t>
                      </a:r>
                      <a:r>
                        <a:rPr lang="ko-KR" altLang="en-US" dirty="0"/>
                        <a:t>ㅗ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-</a:t>
                      </a:r>
                      <a:r>
                        <a:rPr lang="ko-KR" altLang="en-US" dirty="0"/>
                        <a:t>아지다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dirty="0"/>
                        <a:t>많아지다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become </a:t>
                      </a:r>
                      <a:r>
                        <a:rPr lang="en-US" dirty="0"/>
                        <a:t>a lot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57215538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ko-KR" altLang="en-US" dirty="0"/>
                        <a:t>좋다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l</a:t>
                      </a:r>
                      <a:r>
                        <a:rPr lang="en-US" dirty="0" smtClean="0"/>
                        <a:t>ike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dirty="0"/>
                        <a:t>ㅏ</a:t>
                      </a:r>
                      <a:r>
                        <a:rPr lang="en-US" altLang="ko-KR" dirty="0"/>
                        <a:t>,</a:t>
                      </a:r>
                      <a:r>
                        <a:rPr lang="ko-KR" altLang="en-US" dirty="0"/>
                        <a:t>ㅗ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-</a:t>
                      </a:r>
                      <a:r>
                        <a:rPr lang="ko-KR" altLang="en-US" dirty="0"/>
                        <a:t>아지다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dirty="0"/>
                        <a:t>좋아지다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b</a:t>
                      </a:r>
                      <a:r>
                        <a:rPr lang="en-US" dirty="0" smtClean="0"/>
                        <a:t>ecome</a:t>
                      </a:r>
                      <a:r>
                        <a:rPr lang="ko-KR" altLang="en-US" dirty="0" smtClean="0"/>
                        <a:t> </a:t>
                      </a:r>
                      <a:r>
                        <a:rPr lang="en-US" altLang="ko-KR" dirty="0"/>
                        <a:t>likable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025415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ko-KR" altLang="en-US" dirty="0"/>
                        <a:t>싫다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dislike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Not </a:t>
                      </a:r>
                      <a:r>
                        <a:rPr lang="ko-KR" altLang="en-US" dirty="0"/>
                        <a:t>ㅏ</a:t>
                      </a:r>
                      <a:r>
                        <a:rPr lang="en-US" altLang="ko-KR" dirty="0"/>
                        <a:t>,</a:t>
                      </a:r>
                      <a:r>
                        <a:rPr lang="ko-KR" altLang="en-US" dirty="0"/>
                        <a:t>ㅗ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-</a:t>
                      </a:r>
                      <a:r>
                        <a:rPr lang="ko-KR" altLang="en-US" dirty="0"/>
                        <a:t>어지다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dirty="0"/>
                        <a:t>싫어지다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become </a:t>
                      </a:r>
                      <a:r>
                        <a:rPr lang="en-US" dirty="0"/>
                        <a:t>dislikable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402802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ko-KR" altLang="en-US" dirty="0"/>
                        <a:t>재미있다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fun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Not </a:t>
                      </a:r>
                      <a:r>
                        <a:rPr lang="ko-KR" altLang="en-US" dirty="0"/>
                        <a:t>ㅏ</a:t>
                      </a:r>
                      <a:r>
                        <a:rPr lang="en-US" altLang="ko-KR" dirty="0"/>
                        <a:t>,</a:t>
                      </a:r>
                      <a:r>
                        <a:rPr lang="ko-KR" altLang="en-US" dirty="0"/>
                        <a:t>ㅗ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-</a:t>
                      </a:r>
                      <a:r>
                        <a:rPr lang="ko-KR" altLang="en-US" dirty="0"/>
                        <a:t>어지다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dirty="0"/>
                        <a:t>재미있어지다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b</a:t>
                      </a:r>
                      <a:r>
                        <a:rPr lang="en-US" dirty="0" smtClean="0"/>
                        <a:t>ecome</a:t>
                      </a:r>
                      <a:r>
                        <a:rPr lang="ko-KR" altLang="en-US" dirty="0" smtClean="0"/>
                        <a:t> </a:t>
                      </a:r>
                      <a:r>
                        <a:rPr lang="en-US" altLang="ko-KR" dirty="0"/>
                        <a:t>fun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95169238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ko-KR" altLang="en-US" dirty="0"/>
                        <a:t>깨끗하다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clean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-</a:t>
                      </a:r>
                      <a:r>
                        <a:rPr lang="ko-KR" altLang="en-US" dirty="0"/>
                        <a:t>하다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-</a:t>
                      </a:r>
                      <a:r>
                        <a:rPr lang="ko-KR" altLang="en-US" dirty="0"/>
                        <a:t>해지다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dirty="0"/>
                        <a:t>깨끗해지다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b</a:t>
                      </a:r>
                      <a:r>
                        <a:rPr lang="en-US" dirty="0" smtClean="0"/>
                        <a:t>ecome </a:t>
                      </a:r>
                      <a:r>
                        <a:rPr lang="en-US" dirty="0"/>
                        <a:t>clean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259581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ko-KR" altLang="en-US" dirty="0"/>
                        <a:t>조용하다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quiet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-</a:t>
                      </a:r>
                      <a:r>
                        <a:rPr lang="ko-KR" altLang="en-US" dirty="0"/>
                        <a:t>하다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-</a:t>
                      </a:r>
                      <a:r>
                        <a:rPr lang="ko-KR" altLang="en-US" dirty="0"/>
                        <a:t>해지다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dirty="0"/>
                        <a:t>조용해지다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become </a:t>
                      </a:r>
                      <a:r>
                        <a:rPr lang="en-US" dirty="0"/>
                        <a:t>quiet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65727663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992836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9C30309F-E04D-4DF8-B9F8-9234068B83B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53190" y="261244"/>
            <a:ext cx="9285620" cy="57440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53921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6B590467-BBAD-46AE-92AE-B8E5AB16F05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97192" y="215709"/>
            <a:ext cx="8920293" cy="3213291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8AED3805-079E-4737-B710-37758A3BCD2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97192" y="3623497"/>
            <a:ext cx="8613058" cy="1808922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03BF88E8-464D-4D00-8D1E-0987FAF0ACB8}"/>
              </a:ext>
            </a:extLst>
          </p:cNvPr>
          <p:cNvSpPr txBox="1"/>
          <p:nvPr/>
        </p:nvSpPr>
        <p:spPr>
          <a:xfrm>
            <a:off x="8017078" y="4327903"/>
            <a:ext cx="146706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000" b="1" dirty="0">
                <a:solidFill>
                  <a:srgbClr val="FF0000"/>
                </a:solidFill>
              </a:rPr>
              <a:t>많아졌어요</a:t>
            </a:r>
            <a:endParaRPr lang="en-US" sz="20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407284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3F9148EC-829C-4F47-82BE-A78F217D972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25046" y="1185127"/>
            <a:ext cx="9006348" cy="3816626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6E9B6C0A-2E98-4338-B8FF-BA31A29352F9}"/>
              </a:ext>
            </a:extLst>
          </p:cNvPr>
          <p:cNvSpPr txBox="1"/>
          <p:nvPr/>
        </p:nvSpPr>
        <p:spPr>
          <a:xfrm>
            <a:off x="8134524" y="1509202"/>
            <a:ext cx="172354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000" b="1">
                <a:solidFill>
                  <a:srgbClr val="FF0000"/>
                </a:solidFill>
              </a:rPr>
              <a:t>어두워졌어요</a:t>
            </a:r>
            <a:endParaRPr lang="en-US" sz="2000" b="1" dirty="0">
              <a:solidFill>
                <a:srgbClr val="FF0000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244AEB4A-3AA6-4623-B7F2-0C8BE8C4537B}"/>
              </a:ext>
            </a:extLst>
          </p:cNvPr>
          <p:cNvSpPr txBox="1"/>
          <p:nvPr/>
        </p:nvSpPr>
        <p:spPr>
          <a:xfrm>
            <a:off x="7867475" y="3742071"/>
            <a:ext cx="146706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000" b="1" dirty="0">
                <a:solidFill>
                  <a:srgbClr val="FF0000"/>
                </a:solidFill>
              </a:rPr>
              <a:t>작아졌어요</a:t>
            </a:r>
            <a:endParaRPr lang="en-US" sz="20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067370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FDCA956F-ED80-44C3-9D5C-22D054182D5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4758813" cy="516835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4AA25AB6-3E05-42EB-BF2B-45D223B2873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74710" y="870540"/>
            <a:ext cx="9989574" cy="4731026"/>
          </a:xfrm>
          <a:prstGeom prst="rect">
            <a:avLst/>
          </a:prstGeom>
        </p:spPr>
      </p:pic>
      <p:pic>
        <p:nvPicPr>
          <p:cNvPr id="6" name="Track 021">
            <a:hlinkClick r:id="" action="ppaction://media"/>
            <a:extLst>
              <a:ext uri="{FF2B5EF4-FFF2-40B4-BE49-F238E27FC236}">
                <a16:creationId xmlns:a16="http://schemas.microsoft.com/office/drawing/2014/main" xmlns="" id="{18933D6E-050B-48ED-97EA-9E53749A2D8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111530" y="951634"/>
            <a:ext cx="609600" cy="6096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759CFF65-0DF9-4AFA-B266-EDC931DC0803}"/>
              </a:ext>
            </a:extLst>
          </p:cNvPr>
          <p:cNvSpPr txBox="1"/>
          <p:nvPr/>
        </p:nvSpPr>
        <p:spPr>
          <a:xfrm>
            <a:off x="3478634" y="2835943"/>
            <a:ext cx="301877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000" b="1" dirty="0">
                <a:solidFill>
                  <a:srgbClr val="FF0000"/>
                </a:solidFill>
              </a:rPr>
              <a:t>배가 아프고 열이 났어요</a:t>
            </a:r>
            <a:endParaRPr lang="en-US" sz="2000" b="1" dirty="0">
              <a:solidFill>
                <a:srgbClr val="FF0000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E155D2E6-123A-46B2-BEAF-1D2967C4C48D}"/>
              </a:ext>
            </a:extLst>
          </p:cNvPr>
          <p:cNvSpPr txBox="1"/>
          <p:nvPr/>
        </p:nvSpPr>
        <p:spPr>
          <a:xfrm>
            <a:off x="7277313" y="4171191"/>
            <a:ext cx="38343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>
                <a:solidFill>
                  <a:srgbClr val="FF0000"/>
                </a:solidFill>
              </a:rPr>
              <a:t>O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93055E37-E6F8-43FD-B9B0-9382CB4B82FD}"/>
              </a:ext>
            </a:extLst>
          </p:cNvPr>
          <p:cNvSpPr txBox="1"/>
          <p:nvPr/>
        </p:nvSpPr>
        <p:spPr>
          <a:xfrm>
            <a:off x="7277313" y="4686323"/>
            <a:ext cx="35298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>
                <a:solidFill>
                  <a:srgbClr val="FF0000"/>
                </a:solidFill>
              </a:rPr>
              <a:t>X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FCFE12FC-EE79-4F27-BF0E-FE0983565AD4}"/>
              </a:ext>
            </a:extLst>
          </p:cNvPr>
          <p:cNvSpPr txBox="1"/>
          <p:nvPr/>
        </p:nvSpPr>
        <p:spPr>
          <a:xfrm>
            <a:off x="7277313" y="5176569"/>
            <a:ext cx="38343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>
                <a:solidFill>
                  <a:srgbClr val="FF0000"/>
                </a:solidFill>
              </a:rPr>
              <a:t>O</a:t>
            </a:r>
          </a:p>
        </p:txBody>
      </p:sp>
    </p:spTree>
    <p:extLst>
      <p:ext uri="{BB962C8B-B14F-4D97-AF65-F5344CB8AC3E}">
        <p14:creationId xmlns:p14="http://schemas.microsoft.com/office/powerpoint/2010/main" val="12799926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2375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7" grpId="0"/>
      <p:bldP spid="8" grpId="0"/>
      <p:bldP spid="9" grpId="0"/>
      <p:bldP spid="10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02493BFC-3C8D-4C02-B31D-13D13EFB226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53966" y="809001"/>
            <a:ext cx="8201006" cy="5239998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1807B6C5-6B2B-4639-B28C-B7FAD2E2F34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4758813" cy="5168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20442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95954B47-0881-43CA-A631-BC4547CC735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588"/>
            <a:ext cx="4326194" cy="4572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A4B5AD8B-49D3-4BDD-A4BF-D7EE2223970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48336" y="777760"/>
            <a:ext cx="9511311" cy="5076484"/>
          </a:xfrm>
          <a:prstGeom prst="rect">
            <a:avLst/>
          </a:prstGeom>
        </p:spPr>
      </p:pic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xmlns="" id="{68C87EB6-49C6-4890-BF4A-65FCA40075E3}"/>
              </a:ext>
            </a:extLst>
          </p:cNvPr>
          <p:cNvCxnSpPr/>
          <p:nvPr/>
        </p:nvCxnSpPr>
        <p:spPr>
          <a:xfrm>
            <a:off x="4941116" y="3338818"/>
            <a:ext cx="1476462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733537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xmlns="" id="{DE804FBE-78A6-634E-A229-06DEC4B28B75}"/>
              </a:ext>
            </a:extLst>
          </p:cNvPr>
          <p:cNvSpPr txBox="1">
            <a:spLocks/>
          </p:cNvSpPr>
          <p:nvPr/>
        </p:nvSpPr>
        <p:spPr>
          <a:xfrm>
            <a:off x="838200" y="145669"/>
            <a:ext cx="10515600" cy="1325563"/>
          </a:xfrm>
          <a:prstGeom prst="rect">
            <a:avLst/>
          </a:prstGeom>
        </p:spPr>
        <p:txBody>
          <a:bodyPr anchor="ctr"/>
          <a:lstStyle>
            <a:lvl1pPr algn="l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1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40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F0302020204030204"/>
                <a:ea typeface="맑은 고딕" panose="020B0503020000020004" pitchFamily="50" charset="-127"/>
                <a:cs typeface="+mj-cs"/>
              </a:rPr>
              <a:t>학습 목표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anose="020F0302020204030204"/>
              <a:ea typeface="+mj-ea"/>
              <a:cs typeface="+mj-cs"/>
            </a:endParaRP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xmlns="" id="{BF34EE99-93EB-3448-BBC7-86DE2B208B7B}"/>
              </a:ext>
            </a:extLst>
          </p:cNvPr>
          <p:cNvSpPr txBox="1">
            <a:spLocks/>
          </p:cNvSpPr>
          <p:nvPr/>
        </p:nvSpPr>
        <p:spPr>
          <a:xfrm>
            <a:off x="838200" y="1152144"/>
            <a:ext cx="10515600" cy="4846320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marR="0" lvl="0" indent="-4572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+mj-lt"/>
              <a:buAutoNum type="alphaUcPeriod"/>
              <a:tabLst/>
              <a:defRPr/>
            </a:pPr>
            <a:r>
              <a:rPr kumimoji="0" lang="ko-KR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듣고 말하기</a:t>
            </a:r>
            <a:r>
              <a:rPr kumimoji="0" lang="en-US" altLang="ko-K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: </a:t>
            </a:r>
            <a:r>
              <a:rPr kumimoji="0" lang="ko-KR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건강을 지키는 방법에 대해 말할 수 있다</a:t>
            </a:r>
            <a:r>
              <a:rPr kumimoji="0" lang="en-US" altLang="ko-K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.</a:t>
            </a:r>
          </a:p>
          <a:p>
            <a:pPr marL="457200" marR="0" lvl="0" indent="-4572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+mj-lt"/>
              <a:buAutoNum type="alphaUcPeriod"/>
              <a:tabLst/>
              <a:defRPr/>
            </a:pPr>
            <a:r>
              <a:rPr kumimoji="0" lang="ko-KR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읽고 쓰기</a:t>
            </a:r>
            <a:r>
              <a:rPr kumimoji="0" lang="en-US" altLang="ko-K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:</a:t>
            </a:r>
            <a:r>
              <a:rPr kumimoji="0" lang="ko-KR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 집에서 키우는 동식물에 대한 글을 읽고 쓸 수 있다</a:t>
            </a:r>
            <a:r>
              <a:rPr kumimoji="0" lang="en-US" altLang="ko-K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.</a:t>
            </a:r>
          </a:p>
          <a:p>
            <a:pPr marL="0" marR="0" lvl="0" indent="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altLang="ko-KR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  <a:p>
            <a:pPr marL="0" marR="0" lvl="0" indent="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ko-KR" alt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학습 내용</a:t>
            </a:r>
            <a:endParaRPr kumimoji="0" lang="en-US" altLang="ko-KR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  <a:p>
            <a:pPr marL="457200" marR="0" lvl="0" indent="-4572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+mj-lt"/>
              <a:buAutoNum type="alphaUcPeriod"/>
              <a:tabLst/>
              <a:defRPr/>
            </a:pPr>
            <a:r>
              <a:rPr kumimoji="0" lang="ko-KR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주제</a:t>
            </a:r>
            <a:r>
              <a:rPr kumimoji="0" lang="en-US" altLang="ko-K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: </a:t>
            </a:r>
            <a:r>
              <a:rPr kumimoji="0" lang="ko-KR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건강한 생활</a:t>
            </a:r>
            <a:endParaRPr kumimoji="0" lang="en-US" altLang="ko-KR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  <a:p>
            <a:pPr marL="457200" marR="0" lvl="0" indent="-4572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+mj-lt"/>
              <a:buAutoNum type="alphaUcPeriod"/>
              <a:tabLst/>
              <a:defRPr/>
            </a:pPr>
            <a:r>
              <a:rPr kumimoji="0" lang="ko-KR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어휘</a:t>
            </a:r>
            <a:r>
              <a:rPr kumimoji="0" lang="en-US" altLang="ko-K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: </a:t>
            </a:r>
            <a:r>
              <a:rPr kumimoji="0" lang="ko-KR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야채와 과일</a:t>
            </a:r>
            <a:endParaRPr kumimoji="0" lang="en-US" altLang="ko-KR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  <a:p>
            <a:pPr marL="457200" marR="0" lvl="0" indent="-4572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+mj-lt"/>
              <a:buAutoNum type="alphaUcPeriod"/>
              <a:tabLst/>
              <a:defRPr/>
            </a:pPr>
            <a:r>
              <a:rPr kumimoji="0" lang="ko-KR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문법</a:t>
            </a:r>
            <a:r>
              <a:rPr kumimoji="0" lang="en-US" altLang="ko-K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: -</a:t>
            </a:r>
            <a:r>
              <a:rPr kumimoji="0" lang="ko-KR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겠</a:t>
            </a:r>
            <a:r>
              <a:rPr kumimoji="0" lang="en-US" altLang="ko-K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-, -</a:t>
            </a:r>
            <a:r>
              <a:rPr kumimoji="0" lang="ko-KR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아</a:t>
            </a:r>
            <a:r>
              <a:rPr kumimoji="0" lang="en-US" altLang="ko-K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/</a:t>
            </a:r>
            <a:r>
              <a:rPr kumimoji="0" lang="ko-KR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어지다</a:t>
            </a:r>
            <a:endParaRPr kumimoji="0" lang="en-US" altLang="ko-KR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  <a:p>
            <a:pPr marL="457200" marR="0" lvl="0" indent="-4572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+mj-lt"/>
              <a:buAutoNum type="alphaUcPeriod"/>
              <a:tabLst/>
              <a:defRPr/>
            </a:pPr>
            <a:r>
              <a:rPr kumimoji="0" lang="ko-KR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활동</a:t>
            </a:r>
            <a:r>
              <a:rPr kumimoji="0" lang="en-US" altLang="ko-K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: </a:t>
            </a:r>
            <a:r>
              <a:rPr lang="ko-KR" altLang="en-US" sz="2400" dirty="0">
                <a:solidFill>
                  <a:prstClr val="black"/>
                </a:solidFill>
                <a:latin typeface="맑은 고딕" panose="020F0502020204030204"/>
                <a:ea typeface="맑은 고딕" panose="020B0503020000020004" pitchFamily="50" charset="-127"/>
              </a:rPr>
              <a:t>변화에</a:t>
            </a:r>
            <a:r>
              <a:rPr kumimoji="0" lang="ko-KR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 대해 이야기하기</a:t>
            </a:r>
            <a:endParaRPr kumimoji="0" lang="en-US" altLang="ko-KR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  <a:p>
            <a:pPr marL="457200" marR="0" lvl="0" indent="-4572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+mj-lt"/>
              <a:buAutoNum type="alphaUcPeriod"/>
              <a:tabLst/>
              <a:defRPr/>
            </a:pPr>
            <a:r>
              <a:rPr kumimoji="0" lang="ko-KR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문화</a:t>
            </a:r>
            <a:r>
              <a:rPr kumimoji="0" lang="en-US" altLang="ko-K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: </a:t>
            </a:r>
            <a:r>
              <a:rPr kumimoji="0" lang="ko-KR" alt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엄마 손은 </a:t>
            </a:r>
            <a:r>
              <a:rPr kumimoji="0" lang="ko-KR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약손</a:t>
            </a:r>
            <a:endParaRPr kumimoji="0" lang="en-US" altLang="ko-KR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  <a:p>
            <a:pPr marL="514350" marR="0" lvl="0" indent="-51435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AutoNum type="arabicPeriod"/>
              <a:tabLst/>
              <a:defRPr/>
            </a:pP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62807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B7E0A716-DA6F-426D-B15D-802989FBA6A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588"/>
            <a:ext cx="4326194" cy="4572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987B8B29-A6B6-4491-9EAD-B0863053358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68743" y="1341054"/>
            <a:ext cx="7551174" cy="353833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DD90EB39-EFC4-4EB2-BB8F-A37BD520B106}"/>
              </a:ext>
            </a:extLst>
          </p:cNvPr>
          <p:cNvSpPr txBox="1"/>
          <p:nvPr/>
        </p:nvSpPr>
        <p:spPr>
          <a:xfrm>
            <a:off x="5735272" y="1402014"/>
            <a:ext cx="533992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000" b="1" dirty="0">
                <a:solidFill>
                  <a:srgbClr val="FF0000"/>
                </a:solidFill>
              </a:rPr>
              <a:t>할머니 집에 가서 할머니를 도와 드릴 거예요</a:t>
            </a:r>
            <a:endParaRPr lang="en-US" sz="2000" b="1" dirty="0">
              <a:solidFill>
                <a:srgbClr val="FF0000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389F7446-2033-4B66-B504-8205249229EB}"/>
              </a:ext>
            </a:extLst>
          </p:cNvPr>
          <p:cNvSpPr txBox="1"/>
          <p:nvPr/>
        </p:nvSpPr>
        <p:spPr>
          <a:xfrm>
            <a:off x="3672979" y="2623430"/>
            <a:ext cx="327525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000" b="1">
                <a:solidFill>
                  <a:srgbClr val="FF0000"/>
                </a:solidFill>
              </a:rPr>
              <a:t>할머니의 채소가 더 좋아요</a:t>
            </a:r>
            <a:endParaRPr lang="en-US" sz="2000" b="1" dirty="0">
              <a:solidFill>
                <a:srgbClr val="FF0000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FE2DA2E2-513A-4D74-A017-0B85574E7935}"/>
              </a:ext>
            </a:extLst>
          </p:cNvPr>
          <p:cNvSpPr txBox="1"/>
          <p:nvPr/>
        </p:nvSpPr>
        <p:spPr>
          <a:xfrm>
            <a:off x="8132990" y="3869188"/>
            <a:ext cx="35298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>
                <a:solidFill>
                  <a:srgbClr val="FF0000"/>
                </a:solidFill>
              </a:rPr>
              <a:t>X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B220C1E3-A3F8-4AEC-8F7B-DC143540D13F}"/>
              </a:ext>
            </a:extLst>
          </p:cNvPr>
          <p:cNvSpPr txBox="1"/>
          <p:nvPr/>
        </p:nvSpPr>
        <p:spPr>
          <a:xfrm>
            <a:off x="8132990" y="4432562"/>
            <a:ext cx="35298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>
                <a:solidFill>
                  <a:srgbClr val="FF0000"/>
                </a:solidFill>
              </a:rPr>
              <a:t>X</a:t>
            </a:r>
          </a:p>
        </p:txBody>
      </p:sp>
    </p:spTree>
    <p:extLst>
      <p:ext uri="{BB962C8B-B14F-4D97-AF65-F5344CB8AC3E}">
        <p14:creationId xmlns:p14="http://schemas.microsoft.com/office/powerpoint/2010/main" val="29129339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  <p:bldP spid="10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369C2C8A-5C9D-47C8-9D73-AE40E66F5A0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5574" y="1088335"/>
            <a:ext cx="10500852" cy="468133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F2D7259E-05C0-4ED6-AF6E-448E4A4B695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588"/>
            <a:ext cx="4326194" cy="45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47022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CFB00EBE-16B8-4406-B87A-1CB65348D0D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77729" y="53433"/>
            <a:ext cx="8655455" cy="1208594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80EBC5BA-502C-4852-AB48-2D3BDBCAAEC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292"/>
            <a:ext cx="2477729" cy="526774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2FB66AAB-5F6F-4300-8115-26DD9D55786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1536" y="2824309"/>
            <a:ext cx="4562168" cy="1461052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CD9298A9-204A-4A72-B9A4-249F705B861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472137" y="1309168"/>
            <a:ext cx="6451415" cy="47057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8254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USGS Fact Sheet 2009–3046: Fifty-Year Record of Glacier Change ...">
            <a:extLst>
              <a:ext uri="{FF2B5EF4-FFF2-40B4-BE49-F238E27FC236}">
                <a16:creationId xmlns:a16="http://schemas.microsoft.com/office/drawing/2014/main" xmlns="" id="{EC2B643F-0EE9-421D-9571-D280B9B8BA5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09875" y="892336"/>
            <a:ext cx="6572250" cy="5238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31F3034D-9ADA-45AE-8D27-813A1071C4EC}"/>
              </a:ext>
            </a:extLst>
          </p:cNvPr>
          <p:cNvSpPr txBox="1"/>
          <p:nvPr/>
        </p:nvSpPr>
        <p:spPr>
          <a:xfrm>
            <a:off x="3323446" y="237995"/>
            <a:ext cx="554510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800" b="1" dirty="0">
                <a:solidFill>
                  <a:srgbClr val="C00000"/>
                </a:solidFill>
              </a:rPr>
              <a:t>무엇이 달라졌어요</a:t>
            </a:r>
            <a:r>
              <a:rPr lang="en-US" altLang="ko-KR" sz="2800" b="1" dirty="0">
                <a:solidFill>
                  <a:srgbClr val="C00000"/>
                </a:solidFill>
              </a:rPr>
              <a:t>? </a:t>
            </a:r>
            <a:r>
              <a:rPr lang="en-US" altLang="ko-KR" dirty="0">
                <a:solidFill>
                  <a:srgbClr val="C00000"/>
                </a:solidFill>
              </a:rPr>
              <a:t>What</a:t>
            </a:r>
            <a:r>
              <a:rPr lang="ko-KR" altLang="en-US" dirty="0">
                <a:solidFill>
                  <a:srgbClr val="C00000"/>
                </a:solidFill>
              </a:rPr>
              <a:t> </a:t>
            </a:r>
            <a:r>
              <a:rPr lang="en-US" altLang="ko-KR" dirty="0">
                <a:solidFill>
                  <a:srgbClr val="C00000"/>
                </a:solidFill>
              </a:rPr>
              <a:t>has changed?</a:t>
            </a:r>
            <a:endParaRPr lang="en-US" sz="2800" dirty="0">
              <a:solidFill>
                <a:srgbClr val="C00000"/>
              </a:solidFill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A64974D6-BAF6-4832-B061-643D3C80D67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292"/>
            <a:ext cx="2477729" cy="5267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22570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B7868FCE-879B-4C85-A775-FD6D59F0050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241755" cy="735496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ACE08C5D-A755-4CAA-BB52-011D4850563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17135" y="478765"/>
            <a:ext cx="4522839" cy="1202635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C9A31E05-67B9-431D-B1DE-59DC3CE533C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0763" y="2144322"/>
            <a:ext cx="4639744" cy="3047167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1FBEC2BF-DA24-45A0-86F7-380D0D71986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428153" y="2550346"/>
            <a:ext cx="6106710" cy="23595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85405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2E6C348F-0F19-4B45-AFF5-38CE21C8C06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70420" y="2190758"/>
            <a:ext cx="7747819" cy="3130826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B5B7952A-AC7A-4922-AB4E-3856664A380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2241755" cy="735496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251A8C0F-A813-437D-8963-86697DAA4AE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17135" y="478765"/>
            <a:ext cx="4522839" cy="12026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53635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6381CF83-B263-494A-8D7F-664DF24A080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35023" y="2278631"/>
            <a:ext cx="5394121" cy="1764863"/>
          </a:xfrm>
        </p:spPr>
        <p:txBody>
          <a:bodyPr/>
          <a:lstStyle/>
          <a:p>
            <a:pPr marL="514350" indent="-514350">
              <a:buAutoNum type="arabicPeriod"/>
            </a:pPr>
            <a:r>
              <a:rPr lang="ko-KR" altLang="en-US" sz="2000" dirty="0">
                <a:latin typeface="+mj-lt"/>
              </a:rPr>
              <a:t>아이들은 어떻게 아이스께끼를 먹었나요</a:t>
            </a:r>
            <a:r>
              <a:rPr lang="en-US" altLang="ko-KR" sz="2000" dirty="0">
                <a:latin typeface="+mj-lt"/>
              </a:rPr>
              <a:t>?</a:t>
            </a:r>
          </a:p>
          <a:p>
            <a:pPr marL="514350" indent="-514350">
              <a:buAutoNum type="arabicPeriod"/>
            </a:pPr>
            <a:r>
              <a:rPr lang="ko-KR" altLang="en-US" sz="2000" dirty="0">
                <a:latin typeface="+mj-lt"/>
              </a:rPr>
              <a:t>연희는 왜 배가 아팠나요</a:t>
            </a:r>
            <a:r>
              <a:rPr lang="en-US" altLang="ko-KR" sz="2000" dirty="0">
                <a:latin typeface="+mj-lt"/>
              </a:rPr>
              <a:t>?</a:t>
            </a:r>
          </a:p>
          <a:p>
            <a:pPr marL="514350" indent="-514350">
              <a:buAutoNum type="arabicPeriod"/>
            </a:pPr>
            <a:r>
              <a:rPr lang="ko-KR" altLang="en-US" sz="2000" dirty="0">
                <a:latin typeface="+mj-lt"/>
              </a:rPr>
              <a:t>숙희는 연희에게 무엇을 했나요</a:t>
            </a:r>
            <a:r>
              <a:rPr lang="en-US" altLang="ko-KR" sz="2000" dirty="0">
                <a:latin typeface="+mj-lt"/>
              </a:rPr>
              <a:t>?</a:t>
            </a:r>
          </a:p>
          <a:p>
            <a:pPr marL="514350" indent="-514350">
              <a:buAutoNum type="arabicPeriod"/>
            </a:pPr>
            <a:r>
              <a:rPr lang="ko-KR" altLang="en-US" sz="2000" dirty="0">
                <a:latin typeface="+mj-lt"/>
              </a:rPr>
              <a:t>엄마는 연희에게 무엇을 했나요</a:t>
            </a:r>
            <a:r>
              <a:rPr lang="en-US" altLang="ko-KR" sz="2000" dirty="0">
                <a:latin typeface="+mj-lt"/>
              </a:rPr>
              <a:t>?</a:t>
            </a:r>
            <a:endParaRPr lang="en-US" sz="2000" dirty="0">
              <a:latin typeface="+mj-lt"/>
            </a:endParaRPr>
          </a:p>
        </p:txBody>
      </p:sp>
      <p:pic>
        <p:nvPicPr>
          <p:cNvPr id="4" name="Online Media 3" title="￪ﾵﾬ￬ﾗﾰ￫ﾏﾙ￭ﾙﾔ ￣ﾀﾊ￬ﾗﾄ￫ﾧﾈ ￬ﾆﾐ￬ﾝﾀ ￬ﾕﾽ￬ﾆﾐ￣ﾀﾋ ￪ﾵﾭ￬ﾋﾜ￪ﾼﾬ￫ﾞﾭ￬ﾝﾴ ￫ﾏﾙ￫ﾄﾤ ￬ﾋﾜ￫ﾦﾬ￬ﾦﾈ/￪ﾷﾸ￫ﾦﾼ￬ﾱﾅ ￬ﾝﾽ￬ﾖﾴ￬ﾣﾼ￪ﾸﾰ/￫ﾏﾙ￭ﾙﾔ￬ﾱﾅ/￬ﾂﾬ￭ﾌﾌ￫ﾦﾬ ￬ﾶﾜ￭ﾌﾐ￬ﾂﾬ">
            <a:hlinkClick r:id="" action="ppaction://media"/>
            <a:extLst>
              <a:ext uri="{FF2B5EF4-FFF2-40B4-BE49-F238E27FC236}">
                <a16:creationId xmlns:a16="http://schemas.microsoft.com/office/drawing/2014/main" xmlns="" id="{D54E181C-5963-476E-9FA1-68E5440566BA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530429" y="875485"/>
            <a:ext cx="5829300" cy="4368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88274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111A8BFA-9190-42E0-A564-7D22CFED0E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16357"/>
            <a:ext cx="10515600" cy="1325563"/>
          </a:xfrm>
          <a:solidFill>
            <a:schemeClr val="accent1">
              <a:lumMod val="20000"/>
              <a:lumOff val="80000"/>
            </a:schemeClr>
          </a:solidFill>
        </p:spPr>
        <p:txBody>
          <a:bodyPr anchor="ctr"/>
          <a:lstStyle/>
          <a:p>
            <a:r>
              <a:rPr lang="en-US" dirty="0"/>
              <a:t>Homework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8A868760-D2BF-404A-8430-07F7CBD6723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41753"/>
            <a:ext cx="10885714" cy="3899155"/>
          </a:xfrm>
          <a:ln>
            <a:solidFill>
              <a:srgbClr val="0070C0"/>
            </a:solidFill>
          </a:ln>
        </p:spPr>
        <p:txBody>
          <a:bodyPr/>
          <a:lstStyle/>
          <a:p>
            <a:pPr marL="514350" indent="-514350">
              <a:lnSpc>
                <a:spcPct val="150000"/>
              </a:lnSpc>
              <a:buFont typeface="+mj-lt"/>
              <a:buAutoNum type="arabicPeriod"/>
            </a:pPr>
            <a:r>
              <a:rPr lang="en-US" dirty="0"/>
              <a:t>Quizlet Review </a:t>
            </a:r>
            <a:r>
              <a:rPr lang="en-US" dirty="0">
                <a:hlinkClick r:id="rId2"/>
              </a:rPr>
              <a:t>https://quizlet.com/_8h2eu4?x=1qqt&amp;i=2tig8t</a:t>
            </a:r>
            <a:endParaRPr lang="en-US" dirty="0"/>
          </a:p>
          <a:p>
            <a:pPr marL="514350" indent="-514350">
              <a:lnSpc>
                <a:spcPct val="150000"/>
              </a:lnSpc>
              <a:buFont typeface="+mj-lt"/>
              <a:buAutoNum type="arabicPeriod"/>
            </a:pPr>
            <a:r>
              <a:rPr lang="en-US" dirty="0"/>
              <a:t>Workbook P. </a:t>
            </a:r>
            <a:r>
              <a:rPr lang="en-US" altLang="ko-KR" dirty="0"/>
              <a:t>32</a:t>
            </a:r>
            <a:r>
              <a:rPr lang="en-US" dirty="0"/>
              <a:t>-35</a:t>
            </a:r>
          </a:p>
          <a:p>
            <a:pPr>
              <a:lnSpc>
                <a:spcPct val="150000"/>
              </a:lnSpc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578516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2053C2CA-980D-40F9-9D87-15FD9CB2310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56732"/>
          <a:stretch/>
        </p:blipFill>
        <p:spPr>
          <a:xfrm>
            <a:off x="2431203" y="475096"/>
            <a:ext cx="6853806" cy="493872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DC1C7200-E378-46E6-8093-B796FC5586C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93573" y="1049200"/>
            <a:ext cx="6129066" cy="4960933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1B31A5E5-5DC2-4610-B3E9-09E5A7A43A74}"/>
              </a:ext>
            </a:extLst>
          </p:cNvPr>
          <p:cNvSpPr txBox="1"/>
          <p:nvPr/>
        </p:nvSpPr>
        <p:spPr>
          <a:xfrm>
            <a:off x="3572509" y="2280780"/>
            <a:ext cx="69762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000" b="1">
                <a:solidFill>
                  <a:schemeClr val="accent5">
                    <a:lumMod val="75000"/>
                  </a:schemeClr>
                </a:solidFill>
              </a:rPr>
              <a:t>당근</a:t>
            </a:r>
            <a:endParaRPr lang="en-US" sz="2000" b="1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947179BD-7053-4D0D-A0C0-66B122720CC6}"/>
              </a:ext>
            </a:extLst>
          </p:cNvPr>
          <p:cNvSpPr txBox="1"/>
          <p:nvPr/>
        </p:nvSpPr>
        <p:spPr>
          <a:xfrm>
            <a:off x="5673351" y="2280780"/>
            <a:ext cx="69762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000" b="1" dirty="0">
                <a:solidFill>
                  <a:schemeClr val="accent5">
                    <a:lumMod val="75000"/>
                  </a:schemeClr>
                </a:solidFill>
              </a:rPr>
              <a:t>감자</a:t>
            </a:r>
            <a:endParaRPr lang="en-US" sz="2000" b="1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0D8CEBF7-C605-4BD8-A929-D343130AC33B}"/>
              </a:ext>
            </a:extLst>
          </p:cNvPr>
          <p:cNvSpPr txBox="1"/>
          <p:nvPr/>
        </p:nvSpPr>
        <p:spPr>
          <a:xfrm>
            <a:off x="7510696" y="2280780"/>
            <a:ext cx="95410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000" b="1" dirty="0">
                <a:solidFill>
                  <a:schemeClr val="accent5">
                    <a:lumMod val="75000"/>
                  </a:schemeClr>
                </a:solidFill>
              </a:rPr>
              <a:t>토마토</a:t>
            </a:r>
            <a:endParaRPr lang="en-US" sz="2000" b="1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F089B627-5887-4D53-B7C6-7A1CC3204FCA}"/>
              </a:ext>
            </a:extLst>
          </p:cNvPr>
          <p:cNvSpPr txBox="1"/>
          <p:nvPr/>
        </p:nvSpPr>
        <p:spPr>
          <a:xfrm>
            <a:off x="3494173" y="3852648"/>
            <a:ext cx="95410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000" b="1">
                <a:solidFill>
                  <a:schemeClr val="accent5">
                    <a:lumMod val="75000"/>
                  </a:schemeClr>
                </a:solidFill>
              </a:rPr>
              <a:t>햄버거</a:t>
            </a:r>
            <a:endParaRPr lang="en-US" sz="2000" b="1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A9D4B7CE-A210-4D30-A841-F7E7C52A54E5}"/>
              </a:ext>
            </a:extLst>
          </p:cNvPr>
          <p:cNvSpPr txBox="1"/>
          <p:nvPr/>
        </p:nvSpPr>
        <p:spPr>
          <a:xfrm>
            <a:off x="5639019" y="3852648"/>
            <a:ext cx="69762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000" b="1" dirty="0">
                <a:solidFill>
                  <a:schemeClr val="accent5">
                    <a:lumMod val="75000"/>
                  </a:schemeClr>
                </a:solidFill>
              </a:rPr>
              <a:t>사탕</a:t>
            </a:r>
            <a:endParaRPr lang="en-US" sz="2000" b="1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B2AC3A4F-F037-4199-8F62-AA7197641EF6}"/>
              </a:ext>
            </a:extLst>
          </p:cNvPr>
          <p:cNvSpPr txBox="1"/>
          <p:nvPr/>
        </p:nvSpPr>
        <p:spPr>
          <a:xfrm>
            <a:off x="7510696" y="3852648"/>
            <a:ext cx="69762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000" b="1" dirty="0">
                <a:solidFill>
                  <a:schemeClr val="accent5">
                    <a:lumMod val="75000"/>
                  </a:schemeClr>
                </a:solidFill>
              </a:rPr>
              <a:t>라면</a:t>
            </a:r>
            <a:endParaRPr lang="en-US" sz="2000" b="1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628375B9-1A39-4B63-BBCB-FFD9D8595FB3}"/>
              </a:ext>
            </a:extLst>
          </p:cNvPr>
          <p:cNvSpPr txBox="1"/>
          <p:nvPr/>
        </p:nvSpPr>
        <p:spPr>
          <a:xfrm>
            <a:off x="4445519" y="5509666"/>
            <a:ext cx="69762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000" b="1" dirty="0">
                <a:solidFill>
                  <a:schemeClr val="accent5">
                    <a:lumMod val="75000"/>
                  </a:schemeClr>
                </a:solidFill>
              </a:rPr>
              <a:t>우유</a:t>
            </a:r>
            <a:endParaRPr lang="en-US" sz="2000" b="1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5FC586F6-929C-4CE9-8057-3E85C4C2DE25}"/>
              </a:ext>
            </a:extLst>
          </p:cNvPr>
          <p:cNvSpPr txBox="1"/>
          <p:nvPr/>
        </p:nvSpPr>
        <p:spPr>
          <a:xfrm>
            <a:off x="6827399" y="5509666"/>
            <a:ext cx="69762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000" b="1" dirty="0">
                <a:solidFill>
                  <a:schemeClr val="accent5">
                    <a:lumMod val="75000"/>
                  </a:schemeClr>
                </a:solidFill>
              </a:rPr>
              <a:t>콜라</a:t>
            </a:r>
            <a:endParaRPr lang="en-US" sz="2000" b="1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xmlns="" id="{2B212743-D47D-4364-8A8D-5A08F3A7CC3D}"/>
              </a:ext>
            </a:extLst>
          </p:cNvPr>
          <p:cNvSpPr/>
          <p:nvPr/>
        </p:nvSpPr>
        <p:spPr>
          <a:xfrm>
            <a:off x="90944" y="20804"/>
            <a:ext cx="2173224" cy="45429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</a:pPr>
            <a:r>
              <a:rPr lang="en-US" dirty="0"/>
              <a:t>Workbook P. </a:t>
            </a:r>
            <a:r>
              <a:rPr lang="en-US" altLang="ko-KR" dirty="0"/>
              <a:t>32</a:t>
            </a:r>
            <a:r>
              <a:rPr lang="en-US" dirty="0"/>
              <a:t>-35</a:t>
            </a:r>
          </a:p>
        </p:txBody>
      </p:sp>
    </p:spTree>
    <p:extLst>
      <p:ext uri="{BB962C8B-B14F-4D97-AF65-F5344CB8AC3E}">
        <p14:creationId xmlns:p14="http://schemas.microsoft.com/office/powerpoint/2010/main" val="36556740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9" grpId="0"/>
      <p:bldP spid="10" grpId="0"/>
      <p:bldP spid="11" grpId="0"/>
      <p:bldP spid="12" grpId="0"/>
      <p:bldP spid="13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D04DD923-C3C9-48A4-918E-76D894157E9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41863" y="244511"/>
            <a:ext cx="7612422" cy="5813936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9D8970D5-7B6C-4EFD-858A-F838DED460BC}"/>
              </a:ext>
            </a:extLst>
          </p:cNvPr>
          <p:cNvSpPr txBox="1"/>
          <p:nvPr/>
        </p:nvSpPr>
        <p:spPr>
          <a:xfrm>
            <a:off x="5324396" y="1904765"/>
            <a:ext cx="204735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000" b="1" dirty="0">
                <a:solidFill>
                  <a:srgbClr val="FF0000"/>
                </a:solidFill>
              </a:rPr>
              <a:t>일어나겠습니다</a:t>
            </a:r>
            <a:endParaRPr lang="en-US" sz="2000" b="1" dirty="0">
              <a:solidFill>
                <a:srgbClr val="FF0000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ADCA0B2D-5311-4B54-A39B-F9D6445826A5}"/>
              </a:ext>
            </a:extLst>
          </p:cNvPr>
          <p:cNvSpPr txBox="1"/>
          <p:nvPr/>
        </p:nvSpPr>
        <p:spPr>
          <a:xfrm>
            <a:off x="5101419" y="2751369"/>
            <a:ext cx="172354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000" b="1">
                <a:solidFill>
                  <a:srgbClr val="FF0000"/>
                </a:solidFill>
              </a:rPr>
              <a:t>지내겠습니다</a:t>
            </a:r>
            <a:endParaRPr lang="en-US" sz="2000" b="1" dirty="0">
              <a:solidFill>
                <a:srgbClr val="FF0000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75B8B22D-E4CC-4380-A095-1A214323F34A}"/>
              </a:ext>
            </a:extLst>
          </p:cNvPr>
          <p:cNvSpPr txBox="1"/>
          <p:nvPr/>
        </p:nvSpPr>
        <p:spPr>
          <a:xfrm>
            <a:off x="5101419" y="3700008"/>
            <a:ext cx="198002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000" b="1" dirty="0">
                <a:solidFill>
                  <a:srgbClr val="FF0000"/>
                </a:solidFill>
              </a:rPr>
              <a:t>공부하겠습니다</a:t>
            </a:r>
            <a:endParaRPr lang="en-US" sz="2000" b="1" dirty="0">
              <a:solidFill>
                <a:srgbClr val="FF0000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25CDE043-86F9-432E-B6AA-8E07F0A16818}"/>
              </a:ext>
            </a:extLst>
          </p:cNvPr>
          <p:cNvSpPr txBox="1"/>
          <p:nvPr/>
        </p:nvSpPr>
        <p:spPr>
          <a:xfrm>
            <a:off x="4939515" y="4546612"/>
            <a:ext cx="146706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000" b="1" dirty="0">
                <a:solidFill>
                  <a:srgbClr val="FF0000"/>
                </a:solidFill>
              </a:rPr>
              <a:t>하겠습니다</a:t>
            </a:r>
            <a:endParaRPr lang="en-US" sz="2000" b="1" dirty="0">
              <a:solidFill>
                <a:srgbClr val="FF0000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9DD6960B-4B5F-414C-A738-2EA9A9B67DAF}"/>
              </a:ext>
            </a:extLst>
          </p:cNvPr>
          <p:cNvSpPr txBox="1"/>
          <p:nvPr/>
        </p:nvSpPr>
        <p:spPr>
          <a:xfrm>
            <a:off x="4733830" y="5458282"/>
            <a:ext cx="198002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000" b="1" dirty="0">
                <a:solidFill>
                  <a:srgbClr val="FF0000"/>
                </a:solidFill>
              </a:rPr>
              <a:t>전화하겠습니다</a:t>
            </a:r>
            <a:endParaRPr lang="en-US" sz="2000" b="1" dirty="0">
              <a:solidFill>
                <a:srgbClr val="FF0000"/>
              </a:solidFill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xmlns="" id="{3805515D-1CCF-4EE4-B727-4F7A900D32ED}"/>
              </a:ext>
            </a:extLst>
          </p:cNvPr>
          <p:cNvSpPr/>
          <p:nvPr/>
        </p:nvSpPr>
        <p:spPr>
          <a:xfrm>
            <a:off x="90944" y="20804"/>
            <a:ext cx="2173224" cy="45429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</a:pPr>
            <a:r>
              <a:rPr lang="en-US" dirty="0"/>
              <a:t>Workbook P. </a:t>
            </a:r>
            <a:r>
              <a:rPr lang="en-US" altLang="ko-KR" dirty="0"/>
              <a:t>32</a:t>
            </a:r>
            <a:r>
              <a:rPr lang="en-US" dirty="0"/>
              <a:t>-35</a:t>
            </a:r>
          </a:p>
        </p:txBody>
      </p:sp>
    </p:spTree>
    <p:extLst>
      <p:ext uri="{BB962C8B-B14F-4D97-AF65-F5344CB8AC3E}">
        <p14:creationId xmlns:p14="http://schemas.microsoft.com/office/powerpoint/2010/main" val="18526282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9" grpId="0"/>
      <p:bldP spid="10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12 of the Best Vegetables to Eat Daily for a Healthy Lifestyle">
            <a:extLst>
              <a:ext uri="{FF2B5EF4-FFF2-40B4-BE49-F238E27FC236}">
                <a16:creationId xmlns:a16="http://schemas.microsoft.com/office/drawing/2014/main" xmlns="" id="{A4ABECDE-3E87-4C71-A805-46B46D6CF6E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41507" y="1523647"/>
            <a:ext cx="5908985" cy="394129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355110F4-3268-4840-AB4B-2EE12AE83730}"/>
              </a:ext>
            </a:extLst>
          </p:cNvPr>
          <p:cNvSpPr txBox="1"/>
          <p:nvPr/>
        </p:nvSpPr>
        <p:spPr>
          <a:xfrm>
            <a:off x="2883420" y="869840"/>
            <a:ext cx="655179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800" b="1" dirty="0"/>
              <a:t>좋아하는 채소에 대해 </a:t>
            </a:r>
            <a:r>
              <a:rPr lang="ko-KR" altLang="en-US" sz="2800" b="1" dirty="0" smtClean="0"/>
              <a:t>이야기해 보아요</a:t>
            </a:r>
            <a:r>
              <a:rPr lang="en-US" altLang="ko-KR" sz="2800" b="1" dirty="0"/>
              <a:t>!</a:t>
            </a:r>
            <a:endParaRPr lang="en-US" sz="2800" b="1" dirty="0"/>
          </a:p>
        </p:txBody>
      </p:sp>
    </p:spTree>
    <p:extLst>
      <p:ext uri="{BB962C8B-B14F-4D97-AF65-F5344CB8AC3E}">
        <p14:creationId xmlns:p14="http://schemas.microsoft.com/office/powerpoint/2010/main" val="39369598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0E5B40F5-353C-4B49-AD67-093A32C9364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33714" y="394283"/>
            <a:ext cx="7324571" cy="574152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7E6B5236-545E-402D-9E8B-C518023ED204}"/>
              </a:ext>
            </a:extLst>
          </p:cNvPr>
          <p:cNvSpPr txBox="1"/>
          <p:nvPr/>
        </p:nvSpPr>
        <p:spPr>
          <a:xfrm>
            <a:off x="6768635" y="3429000"/>
            <a:ext cx="172354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000" b="1">
                <a:solidFill>
                  <a:srgbClr val="FF0000"/>
                </a:solidFill>
              </a:rPr>
              <a:t>따뜻해졌어요</a:t>
            </a:r>
            <a:endParaRPr lang="en-US" sz="2000" b="1" dirty="0">
              <a:solidFill>
                <a:srgbClr val="FF0000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CA8197B6-9B91-45AF-862A-F3B08023E5C0}"/>
              </a:ext>
            </a:extLst>
          </p:cNvPr>
          <p:cNvSpPr txBox="1"/>
          <p:nvPr/>
        </p:nvSpPr>
        <p:spPr>
          <a:xfrm>
            <a:off x="6806407" y="5128189"/>
            <a:ext cx="146706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000" b="1" dirty="0">
                <a:solidFill>
                  <a:srgbClr val="FF0000"/>
                </a:solidFill>
              </a:rPr>
              <a:t>길어졌어요</a:t>
            </a:r>
            <a:endParaRPr lang="en-US" sz="2000" b="1" dirty="0">
              <a:solidFill>
                <a:srgbClr val="FF0000"/>
              </a:solidFill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xmlns="" id="{6062AAF5-3061-4A1F-83B6-B4F8E02971F0}"/>
              </a:ext>
            </a:extLst>
          </p:cNvPr>
          <p:cNvSpPr/>
          <p:nvPr/>
        </p:nvSpPr>
        <p:spPr>
          <a:xfrm>
            <a:off x="90944" y="20804"/>
            <a:ext cx="2173224" cy="45429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</a:pPr>
            <a:r>
              <a:rPr lang="en-US" dirty="0"/>
              <a:t>Workbook P. </a:t>
            </a:r>
            <a:r>
              <a:rPr lang="en-US" altLang="ko-KR" dirty="0"/>
              <a:t>32</a:t>
            </a:r>
            <a:r>
              <a:rPr lang="en-US" dirty="0"/>
              <a:t>-35</a:t>
            </a:r>
          </a:p>
        </p:txBody>
      </p:sp>
    </p:spTree>
    <p:extLst>
      <p:ext uri="{BB962C8B-B14F-4D97-AF65-F5344CB8AC3E}">
        <p14:creationId xmlns:p14="http://schemas.microsoft.com/office/powerpoint/2010/main" val="405982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7BE7CFFB-3C5D-4F74-A506-435F3C21D40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66606" y="524516"/>
            <a:ext cx="7658788" cy="5443051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2469032F-5C66-4805-876B-E5B98EC0D4CF}"/>
              </a:ext>
            </a:extLst>
          </p:cNvPr>
          <p:cNvSpPr txBox="1"/>
          <p:nvPr/>
        </p:nvSpPr>
        <p:spPr>
          <a:xfrm>
            <a:off x="7307020" y="1198547"/>
            <a:ext cx="146706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000" b="1" dirty="0">
                <a:solidFill>
                  <a:srgbClr val="FF0000"/>
                </a:solidFill>
              </a:rPr>
              <a:t>많아졌어요</a:t>
            </a:r>
            <a:endParaRPr lang="en-US" sz="2000" b="1" dirty="0">
              <a:solidFill>
                <a:srgbClr val="FF0000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AC818256-F725-4D31-B44B-E6DFC44D8371}"/>
              </a:ext>
            </a:extLst>
          </p:cNvPr>
          <p:cNvSpPr txBox="1"/>
          <p:nvPr/>
        </p:nvSpPr>
        <p:spPr>
          <a:xfrm>
            <a:off x="6949855" y="3045986"/>
            <a:ext cx="146706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000" b="1" dirty="0">
                <a:solidFill>
                  <a:srgbClr val="FF0000"/>
                </a:solidFill>
              </a:rPr>
              <a:t>비싸졌어요</a:t>
            </a:r>
            <a:endParaRPr lang="en-US" sz="2000" b="1" dirty="0">
              <a:solidFill>
                <a:srgbClr val="FF0000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B9CA5C99-543E-42AE-8445-94B1FA624986}"/>
              </a:ext>
            </a:extLst>
          </p:cNvPr>
          <p:cNvSpPr txBox="1"/>
          <p:nvPr/>
        </p:nvSpPr>
        <p:spPr>
          <a:xfrm>
            <a:off x="6771273" y="4893425"/>
            <a:ext cx="172354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000" b="1" dirty="0">
                <a:solidFill>
                  <a:srgbClr val="FF0000"/>
                </a:solidFill>
              </a:rPr>
              <a:t>건강해졌어요</a:t>
            </a:r>
            <a:endParaRPr lang="en-US" sz="2000" b="1" dirty="0">
              <a:solidFill>
                <a:srgbClr val="FF0000"/>
              </a:solidFill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xmlns="" id="{04148D4C-3490-4290-BDEF-D77330248864}"/>
              </a:ext>
            </a:extLst>
          </p:cNvPr>
          <p:cNvSpPr/>
          <p:nvPr/>
        </p:nvSpPr>
        <p:spPr>
          <a:xfrm>
            <a:off x="90944" y="20804"/>
            <a:ext cx="2173224" cy="45429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</a:pPr>
            <a:r>
              <a:rPr lang="en-US" dirty="0"/>
              <a:t>Workbook P. </a:t>
            </a:r>
            <a:r>
              <a:rPr lang="en-US" altLang="ko-KR" dirty="0"/>
              <a:t>32</a:t>
            </a:r>
            <a:r>
              <a:rPr lang="en-US" dirty="0"/>
              <a:t>-35</a:t>
            </a:r>
          </a:p>
        </p:txBody>
      </p:sp>
    </p:spTree>
    <p:extLst>
      <p:ext uri="{BB962C8B-B14F-4D97-AF65-F5344CB8AC3E}">
        <p14:creationId xmlns:p14="http://schemas.microsoft.com/office/powerpoint/2010/main" val="7994533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FEF0A0C6-0781-4C2F-8791-08DE610FC47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98898" y="314792"/>
            <a:ext cx="6251963" cy="5710876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C658FF46-4EE1-40D8-846C-47C1E513DAA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70374" y="4075271"/>
            <a:ext cx="3421626" cy="1878496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B111B7CA-3077-4996-9EF4-4E989AC4073D}"/>
              </a:ext>
            </a:extLst>
          </p:cNvPr>
          <p:cNvSpPr/>
          <p:nvPr/>
        </p:nvSpPr>
        <p:spPr>
          <a:xfrm>
            <a:off x="90944" y="20804"/>
            <a:ext cx="2173224" cy="45429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</a:pPr>
            <a:r>
              <a:rPr lang="en-US" dirty="0"/>
              <a:t>Workbook P. </a:t>
            </a:r>
            <a:r>
              <a:rPr lang="en-US" altLang="ko-KR" dirty="0"/>
              <a:t>32</a:t>
            </a:r>
            <a:r>
              <a:rPr lang="en-US" dirty="0"/>
              <a:t>-35</a:t>
            </a:r>
          </a:p>
        </p:txBody>
      </p:sp>
    </p:spTree>
    <p:extLst>
      <p:ext uri="{BB962C8B-B14F-4D97-AF65-F5344CB8AC3E}">
        <p14:creationId xmlns:p14="http://schemas.microsoft.com/office/powerpoint/2010/main" val="13563589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8262C623-18B7-4250-91FF-5ACB5DAD30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6442" y="321538"/>
            <a:ext cx="10515600" cy="1256249"/>
          </a:xfrm>
          <a:solidFill>
            <a:schemeClr val="accent1">
              <a:lumMod val="20000"/>
              <a:lumOff val="80000"/>
            </a:schemeClr>
          </a:solidFill>
        </p:spPr>
        <p:txBody>
          <a:bodyPr anchor="ctr"/>
          <a:lstStyle/>
          <a:p>
            <a:r>
              <a:rPr lang="en-US" sz="4000" dirty="0"/>
              <a:t>References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DABEB132-B922-40FD-8B30-061938CAEFD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056191"/>
          </a:xfrm>
          <a:ln>
            <a:solidFill>
              <a:srgbClr val="0070C0"/>
            </a:solidFill>
          </a:ln>
        </p:spPr>
        <p:txBody>
          <a:bodyPr/>
          <a:lstStyle/>
          <a:p>
            <a:pPr>
              <a:lnSpc>
                <a:spcPct val="150000"/>
              </a:lnSpc>
            </a:pPr>
            <a:r>
              <a:rPr lang="ko-KR" altLang="en-US" sz="2400" dirty="0"/>
              <a:t>재외동포를 위한 한국어 </a:t>
            </a:r>
            <a:r>
              <a:rPr lang="en-US" altLang="ko-KR" sz="2400" dirty="0"/>
              <a:t>2-2 (</a:t>
            </a:r>
            <a:r>
              <a:rPr lang="ko-KR" altLang="en-US" sz="2400" dirty="0"/>
              <a:t>영어권</a:t>
            </a:r>
            <a:r>
              <a:rPr lang="en-US" altLang="ko-KR" sz="2400" dirty="0"/>
              <a:t>)</a:t>
            </a:r>
          </a:p>
          <a:p>
            <a:pPr>
              <a:lnSpc>
                <a:spcPct val="150000"/>
              </a:lnSpc>
            </a:pPr>
            <a:r>
              <a:rPr lang="ko-KR" altLang="en-US" sz="2400" dirty="0"/>
              <a:t>재외동포를 위한 한국어 </a:t>
            </a:r>
            <a:r>
              <a:rPr lang="en-US" altLang="ko-KR" sz="2400" dirty="0"/>
              <a:t>2-2 (</a:t>
            </a:r>
            <a:r>
              <a:rPr lang="ko-KR" altLang="en-US" sz="2400" dirty="0"/>
              <a:t>범용</a:t>
            </a:r>
            <a:r>
              <a:rPr lang="en-US" altLang="ko-KR" sz="2400" dirty="0"/>
              <a:t>)</a:t>
            </a:r>
          </a:p>
          <a:p>
            <a:pPr>
              <a:lnSpc>
                <a:spcPct val="150000"/>
              </a:lnSpc>
            </a:pPr>
            <a:r>
              <a:rPr lang="en-US" altLang="ko-KR" sz="2400" dirty="0">
                <a:hlinkClick r:id="rId3"/>
              </a:rPr>
              <a:t>https://images.app.goo.gl/o55HvVsM7cf5n9G46</a:t>
            </a:r>
          </a:p>
          <a:p>
            <a:pPr>
              <a:lnSpc>
                <a:spcPct val="150000"/>
              </a:lnSpc>
            </a:pPr>
            <a:r>
              <a:rPr lang="en-US" altLang="ko-KR" sz="2400" dirty="0">
                <a:hlinkClick r:id="rId3"/>
              </a:rPr>
              <a:t>https://images.app.goo.gl/W4e5EcM2qimBPJAv5</a:t>
            </a:r>
            <a:endParaRPr lang="en-US" altLang="ko-KR" sz="2400" dirty="0"/>
          </a:p>
          <a:p>
            <a:pPr>
              <a:lnSpc>
                <a:spcPct val="150000"/>
              </a:lnSpc>
            </a:pPr>
            <a:r>
              <a:rPr lang="en-US" altLang="ko-KR" sz="2400" dirty="0">
                <a:hlinkClick r:id="rId4"/>
              </a:rPr>
              <a:t>https://images.app.goo.gl/mxsDiyP9BzcWKDnU8</a:t>
            </a:r>
            <a:endParaRPr lang="en-US" altLang="ko-KR" sz="2400" dirty="0"/>
          </a:p>
          <a:p>
            <a:pPr>
              <a:lnSpc>
                <a:spcPct val="150000"/>
              </a:lnSpc>
            </a:pPr>
            <a:r>
              <a:rPr lang="en-US" altLang="ko-KR" sz="2400" dirty="0">
                <a:hlinkClick r:id="rId5"/>
              </a:rPr>
              <a:t>https://youtu.be/oNVnGiBiJZo</a:t>
            </a:r>
            <a:endParaRPr lang="en-US" altLang="ko-KR" sz="2400" dirty="0"/>
          </a:p>
          <a:p>
            <a:pPr>
              <a:lnSpc>
                <a:spcPct val="150000"/>
              </a:lnSpc>
            </a:pPr>
            <a:endParaRPr lang="en-US" altLang="ko-KR" sz="2400" dirty="0"/>
          </a:p>
          <a:p>
            <a:pPr>
              <a:lnSpc>
                <a:spcPct val="150000"/>
              </a:lnSpc>
            </a:pPr>
            <a:endParaRPr lang="en-US" altLang="ko-KR" sz="2400" dirty="0"/>
          </a:p>
          <a:p>
            <a:pPr>
              <a:lnSpc>
                <a:spcPct val="150000"/>
              </a:lnSpc>
            </a:pPr>
            <a:endParaRPr lang="en-US" altLang="ko-KR" sz="2400" dirty="0"/>
          </a:p>
          <a:p>
            <a:pPr>
              <a:lnSpc>
                <a:spcPct val="150000"/>
              </a:lnSpc>
            </a:pPr>
            <a:endParaRPr lang="en-US" altLang="ko-KR" sz="2400" dirty="0"/>
          </a:p>
        </p:txBody>
      </p:sp>
    </p:spTree>
    <p:extLst>
      <p:ext uri="{BB962C8B-B14F-4D97-AF65-F5344CB8AC3E}">
        <p14:creationId xmlns:p14="http://schemas.microsoft.com/office/powerpoint/2010/main" val="9803688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939C04F0-C0A9-4624-92FC-11A3A21789E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4809" y="0"/>
            <a:ext cx="7622382" cy="61097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35284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A8957D38-2006-4AA7-969D-A0B0614BA82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11067" y="641728"/>
            <a:ext cx="9304090" cy="4817473"/>
          </a:xfrm>
          <a:prstGeom prst="rect">
            <a:avLst/>
          </a:prstGeom>
        </p:spPr>
      </p:pic>
      <p:pic>
        <p:nvPicPr>
          <p:cNvPr id="5" name="Track 020">
            <a:hlinkClick r:id="" action="ppaction://media"/>
            <a:extLst>
              <a:ext uri="{FF2B5EF4-FFF2-40B4-BE49-F238E27FC236}">
                <a16:creationId xmlns:a16="http://schemas.microsoft.com/office/drawing/2014/main" xmlns="" id="{94FA8B3B-5816-40FB-B552-AF118BE9E55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745835" y="76193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17809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9428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xmlns="" id="{9E7EE4B4-4B94-45D9-9270-B618A8F3540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450554" y="265272"/>
            <a:ext cx="5290889" cy="435133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6D49F5EB-50F9-4EBA-8F26-B6357F61C9A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71680" y="4759223"/>
            <a:ext cx="5048639" cy="12607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7862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1E3AE81A-21C8-45D5-8F15-16FC056D707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2787"/>
            <a:ext cx="3067665" cy="536713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410D37D3-2DC8-4735-8E44-8A4F73D6A6E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08840"/>
            <a:ext cx="2084439" cy="556591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88C86856-F0A7-4149-B90F-9B994D27040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07133" y="805343"/>
            <a:ext cx="7357181" cy="5368954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8DC7447B-E835-40A9-9492-AD91D015F1A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945645" y="268630"/>
            <a:ext cx="4680155" cy="536713"/>
          </a:xfrm>
          <a:prstGeom prst="rect">
            <a:avLst/>
          </a:prstGeom>
        </p:spPr>
      </p:pic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xmlns="" id="{36268968-2880-4E49-9993-A5A9456D2622}"/>
              </a:ext>
            </a:extLst>
          </p:cNvPr>
          <p:cNvSpPr/>
          <p:nvPr/>
        </p:nvSpPr>
        <p:spPr>
          <a:xfrm>
            <a:off x="3858936" y="1300294"/>
            <a:ext cx="1065402" cy="302003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xmlns="" id="{8672CF7F-7B22-472E-A90B-DF390517B705}"/>
              </a:ext>
            </a:extLst>
          </p:cNvPr>
          <p:cNvSpPr/>
          <p:nvPr/>
        </p:nvSpPr>
        <p:spPr>
          <a:xfrm>
            <a:off x="5599432" y="1342056"/>
            <a:ext cx="868480" cy="302003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xmlns="" id="{CE1132E4-A0A7-444C-AF41-032F5F5A1F34}"/>
              </a:ext>
            </a:extLst>
          </p:cNvPr>
          <p:cNvSpPr/>
          <p:nvPr/>
        </p:nvSpPr>
        <p:spPr>
          <a:xfrm>
            <a:off x="7492767" y="1830199"/>
            <a:ext cx="1223394" cy="302003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xmlns="" id="{1ABB6CC1-3FF0-4E23-973E-04FAA6537673}"/>
              </a:ext>
            </a:extLst>
          </p:cNvPr>
          <p:cNvSpPr/>
          <p:nvPr/>
        </p:nvSpPr>
        <p:spPr>
          <a:xfrm>
            <a:off x="3784833" y="2274815"/>
            <a:ext cx="862668" cy="302003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xmlns="" id="{131E04FF-290B-401E-94D9-82C408A6EC3E}"/>
              </a:ext>
            </a:extLst>
          </p:cNvPr>
          <p:cNvSpPr/>
          <p:nvPr/>
        </p:nvSpPr>
        <p:spPr>
          <a:xfrm>
            <a:off x="5624599" y="2333538"/>
            <a:ext cx="862668" cy="302003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xmlns="" id="{C4ED3240-3CED-4570-81EB-B4567AC480B9}"/>
              </a:ext>
            </a:extLst>
          </p:cNvPr>
          <p:cNvSpPr/>
          <p:nvPr/>
        </p:nvSpPr>
        <p:spPr>
          <a:xfrm>
            <a:off x="3641521" y="3232558"/>
            <a:ext cx="862668" cy="302003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xmlns="" id="{455AC605-0300-4675-8A0D-F6F07DE25646}"/>
              </a:ext>
            </a:extLst>
          </p:cNvPr>
          <p:cNvSpPr/>
          <p:nvPr/>
        </p:nvSpPr>
        <p:spPr>
          <a:xfrm>
            <a:off x="5523232" y="3207208"/>
            <a:ext cx="1065402" cy="302003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xmlns="" id="{EF164D94-AB62-4F7B-BC48-368BE59F744A}"/>
              </a:ext>
            </a:extLst>
          </p:cNvPr>
          <p:cNvSpPr/>
          <p:nvPr/>
        </p:nvSpPr>
        <p:spPr>
          <a:xfrm>
            <a:off x="7828327" y="3207207"/>
            <a:ext cx="887834" cy="302003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xmlns="" id="{9E94C344-B6C1-4A58-AB2D-81D7F87DCF36}"/>
              </a:ext>
            </a:extLst>
          </p:cNvPr>
          <p:cNvSpPr/>
          <p:nvPr/>
        </p:nvSpPr>
        <p:spPr>
          <a:xfrm>
            <a:off x="3326235" y="4155348"/>
            <a:ext cx="1177954" cy="302003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: Rounded Corners 16">
            <a:extLst>
              <a:ext uri="{FF2B5EF4-FFF2-40B4-BE49-F238E27FC236}">
                <a16:creationId xmlns:a16="http://schemas.microsoft.com/office/drawing/2014/main" xmlns="" id="{168BD242-B8E0-4B4A-A469-209116D735E1}"/>
              </a:ext>
            </a:extLst>
          </p:cNvPr>
          <p:cNvSpPr/>
          <p:nvPr/>
        </p:nvSpPr>
        <p:spPr>
          <a:xfrm>
            <a:off x="5590344" y="4173523"/>
            <a:ext cx="1065402" cy="302003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: Rounded Corners 17">
            <a:extLst>
              <a:ext uri="{FF2B5EF4-FFF2-40B4-BE49-F238E27FC236}">
                <a16:creationId xmlns:a16="http://schemas.microsoft.com/office/drawing/2014/main" xmlns="" id="{810B4F71-2D5F-436B-855E-0E9A9EA7B580}"/>
              </a:ext>
            </a:extLst>
          </p:cNvPr>
          <p:cNvSpPr/>
          <p:nvPr/>
        </p:nvSpPr>
        <p:spPr>
          <a:xfrm>
            <a:off x="8038052" y="4173522"/>
            <a:ext cx="678109" cy="302003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25749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xit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xit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1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xit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16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1" presetClass="exit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2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1" presetClass="exit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26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1" presetClass="exit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31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1" presetClass="exit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36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1" presetClass="exit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41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1" presetClass="exit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46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1" presetClass="exit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51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1" presetClass="exit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56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689DDB76-7461-4FFF-AE04-77A848D9E36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5238" y="1528118"/>
            <a:ext cx="10461523" cy="3667539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D770FEC2-E0AF-4BC2-B157-2348471BF7B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2787"/>
            <a:ext cx="3067665" cy="536713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E744A6E6-E19B-41CF-BB74-D16629F0A6A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608840"/>
            <a:ext cx="2084439" cy="5565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84946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7A898ADC-D0A4-4037-8F2D-C9A74AD524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2360" y="1388582"/>
            <a:ext cx="10515600" cy="1325563"/>
          </a:xfrm>
        </p:spPr>
        <p:txBody>
          <a:bodyPr/>
          <a:lstStyle/>
          <a:p>
            <a:r>
              <a:rPr lang="en-US" b="1" dirty="0">
                <a:solidFill>
                  <a:srgbClr val="C00000"/>
                </a:solidFill>
              </a:rPr>
              <a:t>-</a:t>
            </a:r>
            <a:r>
              <a:rPr lang="ko-KR" altLang="en-US" b="1" dirty="0">
                <a:solidFill>
                  <a:srgbClr val="C00000"/>
                </a:solidFill>
              </a:rPr>
              <a:t>겠</a:t>
            </a:r>
            <a:r>
              <a:rPr lang="en-US" altLang="ko-KR" b="1" dirty="0">
                <a:solidFill>
                  <a:srgbClr val="C00000"/>
                </a:solidFill>
              </a:rPr>
              <a:t>-</a:t>
            </a:r>
            <a:br>
              <a:rPr lang="en-US" altLang="ko-KR" b="1" dirty="0">
                <a:solidFill>
                  <a:srgbClr val="C00000"/>
                </a:solidFill>
              </a:rPr>
            </a:br>
            <a:r>
              <a:rPr lang="en-US" altLang="ko-KR" sz="2400" b="1" dirty="0">
                <a:solidFill>
                  <a:srgbClr val="C00000"/>
                </a:solidFill>
              </a:rPr>
              <a:t>Used to indicate a person’s willingness in the future. </a:t>
            </a:r>
            <a:endParaRPr lang="en-US" b="1" dirty="0">
              <a:solidFill>
                <a:srgbClr val="C00000"/>
              </a:solidFill>
            </a:endParaRPr>
          </a:p>
        </p:txBody>
      </p:sp>
      <p:pic>
        <p:nvPicPr>
          <p:cNvPr id="1026" name="Picture 2" descr="2016년 나의 다짐 : 네이버 블로그">
            <a:extLst>
              <a:ext uri="{FF2B5EF4-FFF2-40B4-BE49-F238E27FC236}">
                <a16:creationId xmlns:a16="http://schemas.microsoft.com/office/drawing/2014/main" xmlns="" id="{599CB7E8-428A-4456-BD35-FA6339D60E4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98796" y="493727"/>
            <a:ext cx="2095500" cy="2095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8A1C18F2-90E1-431B-8981-71A2EB5FA199}"/>
              </a:ext>
            </a:extLst>
          </p:cNvPr>
          <p:cNvSpPr txBox="1"/>
          <p:nvPr/>
        </p:nvSpPr>
        <p:spPr>
          <a:xfrm>
            <a:off x="2004969" y="2894900"/>
            <a:ext cx="700217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800" dirty="0"/>
              <a:t>매일 운동하</a:t>
            </a:r>
            <a:r>
              <a:rPr lang="ko-KR" altLang="en-US" sz="2800" dirty="0">
                <a:solidFill>
                  <a:srgbClr val="C00000"/>
                </a:solidFill>
              </a:rPr>
              <a:t>겠</a:t>
            </a:r>
            <a:r>
              <a:rPr lang="ko-KR" altLang="en-US" sz="2800" dirty="0"/>
              <a:t>습니다</a:t>
            </a:r>
            <a:r>
              <a:rPr lang="en-US" altLang="ko-KR" sz="2800" dirty="0"/>
              <a:t>. </a:t>
            </a:r>
            <a:r>
              <a:rPr lang="en-US" altLang="ko-KR" sz="2400" dirty="0"/>
              <a:t>I will exercise everyday.</a:t>
            </a:r>
            <a:endParaRPr lang="en-US" sz="2800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00E220D9-E576-4B33-92CF-7514023A469B}"/>
              </a:ext>
            </a:extLst>
          </p:cNvPr>
          <p:cNvSpPr txBox="1"/>
          <p:nvPr/>
        </p:nvSpPr>
        <p:spPr>
          <a:xfrm>
            <a:off x="2004969" y="3533862"/>
            <a:ext cx="457202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800" dirty="0"/>
              <a:t>잘 먹</a:t>
            </a:r>
            <a:r>
              <a:rPr lang="ko-KR" altLang="en-US" sz="2800" dirty="0">
                <a:solidFill>
                  <a:srgbClr val="C00000"/>
                </a:solidFill>
              </a:rPr>
              <a:t>겠</a:t>
            </a:r>
            <a:r>
              <a:rPr lang="ko-KR" altLang="en-US" sz="2800" dirty="0"/>
              <a:t>습니다</a:t>
            </a:r>
            <a:r>
              <a:rPr lang="en-US" altLang="ko-KR" sz="2800" dirty="0"/>
              <a:t>. </a:t>
            </a:r>
            <a:r>
              <a:rPr lang="en-US" altLang="ko-KR" sz="2400" dirty="0"/>
              <a:t>I will eat well.</a:t>
            </a:r>
            <a:endParaRPr lang="en-US" sz="2800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74E9ABE2-8D30-40A3-A934-7C69289B4A46}"/>
              </a:ext>
            </a:extLst>
          </p:cNvPr>
          <p:cNvSpPr txBox="1"/>
          <p:nvPr/>
        </p:nvSpPr>
        <p:spPr>
          <a:xfrm>
            <a:off x="2004969" y="4143856"/>
            <a:ext cx="642079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800" dirty="0"/>
              <a:t>열심히 공부하</a:t>
            </a:r>
            <a:r>
              <a:rPr lang="ko-KR" altLang="en-US" sz="2800" dirty="0">
                <a:solidFill>
                  <a:srgbClr val="C00000"/>
                </a:solidFill>
              </a:rPr>
              <a:t>겠</a:t>
            </a:r>
            <a:r>
              <a:rPr lang="ko-KR" altLang="en-US" sz="2800" dirty="0"/>
              <a:t>습니다</a:t>
            </a:r>
            <a:r>
              <a:rPr lang="en-US" altLang="ko-KR" sz="2800" dirty="0"/>
              <a:t>. </a:t>
            </a:r>
            <a:r>
              <a:rPr lang="en-US" altLang="ko-KR" sz="2400" dirty="0"/>
              <a:t>I will study hard.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3402291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/>
      <p:bldP spid="9" grpId="0"/>
    </p:bldLst>
  </p:timing>
</p:sld>
</file>

<file path=ppt/theme/theme1.xml><?xml version="1.0" encoding="utf-8"?>
<a:theme xmlns:a="http://schemas.openxmlformats.org/drawingml/2006/main" name="1_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118</TotalTime>
  <Words>297</Words>
  <Application>Microsoft Office PowerPoint</Application>
  <PresentationFormat>Widescreen</PresentationFormat>
  <Paragraphs>114</Paragraphs>
  <Slides>33</Slides>
  <Notes>1</Notes>
  <HiddenSlides>0</HiddenSlides>
  <MMClips>3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33</vt:i4>
      </vt:variant>
    </vt:vector>
  </HeadingPairs>
  <TitlesOfParts>
    <vt:vector size="37" baseType="lpstr">
      <vt:lpstr>맑은 고딕</vt:lpstr>
      <vt:lpstr>Arial</vt:lpstr>
      <vt:lpstr>Calibri</vt:lpstr>
      <vt:lpstr>1_Office 테마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-겠- Used to indicate a person’s willingness in the future. </vt:lpstr>
      <vt:lpstr>PowerPoint Presentation</vt:lpstr>
      <vt:lpstr>PowerPoint Presentation</vt:lpstr>
      <vt:lpstr>PowerPoint Presentation</vt:lpstr>
      <vt:lpstr>-아/어지다 Used to indicate a changing process over time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Homework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References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Jeehaeh Do</dc:creator>
  <cp:lastModifiedBy>Seunghee Back</cp:lastModifiedBy>
  <cp:revision>20</cp:revision>
  <dcterms:created xsi:type="dcterms:W3CDTF">2020-06-15T04:49:10Z</dcterms:created>
  <dcterms:modified xsi:type="dcterms:W3CDTF">2020-06-18T00:55:48Z</dcterms:modified>
</cp:coreProperties>
</file>